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94" r:id="rId1"/>
    <p:sldMasterId id="2147483695" r:id="rId2"/>
    <p:sldMasterId id="2147483696" r:id="rId3"/>
  </p:sldMasterIdLst>
  <p:notesMasterIdLst>
    <p:notesMasterId r:id="rId29"/>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Lst>
  <p:sldSz cx="9144000" cy="5143500" type="screen16x9"/>
  <p:notesSz cx="6858000" cy="9144000"/>
  <p:embeddedFontLst>
    <p:embeddedFont>
      <p:font typeface="Crimson Text" panose="020B0604020202020204" charset="0"/>
      <p:regular r:id="rId30"/>
      <p:bold r:id="rId31"/>
      <p:italic r:id="rId32"/>
      <p:boldItalic r:id="rId33"/>
    </p:embeddedFont>
    <p:embeddedFont>
      <p:font typeface="Helvetica Neue" panose="020B0604020202020204" charset="0"/>
      <p:regular r:id="rId34"/>
      <p:bold r:id="rId35"/>
      <p:italic r:id="rId36"/>
      <p:boldItalic r:id="rId37"/>
    </p:embeddedFont>
    <p:embeddedFont>
      <p:font typeface="Oswald" panose="020B0604020202020204" charset="0"/>
      <p:regular r:id="rId38"/>
      <p:bold r:id="rId39"/>
    </p:embeddedFont>
    <p:embeddedFont>
      <p:font typeface="Helvetica Neue Light" panose="020B0604020202020204" charset="0"/>
      <p:regular r:id="rId40"/>
      <p:bold r:id="rId41"/>
      <p:italic r:id="rId42"/>
      <p:boldItalic r:id="rId43"/>
    </p:embeddedFont>
    <p:embeddedFont>
      <p:font typeface="Carme" panose="020B0604020202020204" charset="0"/>
      <p:regular r:id="rId4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C346921-62E1-457A-867B-FF7CC96C6A89}">
  <a:tblStyle styleId="{9C346921-62E1-457A-867B-FF7CC96C6A89}"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756" y="-90"/>
      </p:cViewPr>
      <p:guideLst>
        <p:guide orient="horz" pos="1620"/>
        <p:guide pos="2880"/>
      </p:guideLst>
    </p:cSldViewPr>
  </p:slideViewPr>
  <p:notesTextViewPr>
    <p:cViewPr>
      <p:scale>
        <a:sx n="1" d="1"/>
        <a:sy n="1" d="1"/>
      </p:scale>
      <p:origin x="0" y="0"/>
    </p:cViewPr>
  </p:notesTextViewPr>
  <p:notesViewPr>
    <p:cSldViewPr snapToGrid="0">
      <p:cViewPr>
        <p:scale>
          <a:sx n="100" d="100"/>
          <a:sy n="100" d="100"/>
        </p:scale>
        <p:origin x="-1890" y="26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font" Target="fonts/font10.fntdata"/><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font" Target="fonts/font5.fntdata"/><Relationship Id="rId42" Type="http://schemas.openxmlformats.org/officeDocument/2006/relationships/font" Target="fonts/font13.fntdata"/><Relationship Id="rId47"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font" Target="fonts/font4.fntdata"/><Relationship Id="rId38" Type="http://schemas.openxmlformats.org/officeDocument/2006/relationships/font" Target="fonts/font9.fntdata"/><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41" Type="http://schemas.openxmlformats.org/officeDocument/2006/relationships/font" Target="fonts/font12.fntdata"/><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font" Target="fonts/font3.fntdata"/><Relationship Id="rId37" Type="http://schemas.openxmlformats.org/officeDocument/2006/relationships/font" Target="fonts/font8.fntdata"/><Relationship Id="rId40" Type="http://schemas.openxmlformats.org/officeDocument/2006/relationships/font" Target="fonts/font11.fntdata"/><Relationship Id="rId45"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font" Target="fonts/font7.fntdata"/><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font" Target="fonts/font2.fntdata"/><Relationship Id="rId44" Type="http://schemas.openxmlformats.org/officeDocument/2006/relationships/font" Target="fonts/font15.fntdata"/><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font" Target="fonts/font1.fntdata"/><Relationship Id="rId35" Type="http://schemas.openxmlformats.org/officeDocument/2006/relationships/font" Target="fonts/font6.fntdata"/><Relationship Id="rId43" Type="http://schemas.openxmlformats.org/officeDocument/2006/relationships/font" Target="fonts/font14.fntdata"/><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93055512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g3d1ab2dddf_2_50: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Clr>
                <a:schemeClr val="dk1"/>
              </a:buClr>
              <a:buSzPts val="1100"/>
              <a:buFont typeface="Arial"/>
              <a:buNone/>
            </a:pPr>
            <a:endParaRPr sz="1100" b="0" i="0" u="none" strike="noStrike" cap="none" dirty="0">
              <a:solidFill>
                <a:schemeClr val="dk1"/>
              </a:solidFill>
              <a:latin typeface="Arial"/>
              <a:ea typeface="Arial"/>
              <a:cs typeface="Arial"/>
              <a:sym typeface="Arial"/>
            </a:endParaRPr>
          </a:p>
        </p:txBody>
      </p:sp>
      <p:sp>
        <p:nvSpPr>
          <p:cNvPr id="257" name="Google Shape;257;g3d1ab2dddf_2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Google Shape;310;g43471f7022_0_0: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Clr>
                <a:schemeClr val="dk1"/>
              </a:buClr>
              <a:buSzPts val="1100"/>
              <a:buFont typeface="Arial"/>
              <a:buNone/>
            </a:pPr>
            <a:endParaRPr sz="1100" b="0" i="0" u="none" strike="noStrike" cap="none" dirty="0">
              <a:solidFill>
                <a:schemeClr val="dk1"/>
              </a:solidFill>
              <a:latin typeface="Arial"/>
              <a:ea typeface="Arial"/>
              <a:cs typeface="Arial"/>
              <a:sym typeface="Arial"/>
            </a:endParaRPr>
          </a:p>
        </p:txBody>
      </p:sp>
      <p:sp>
        <p:nvSpPr>
          <p:cNvPr id="311" name="Google Shape;311;g43471f702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g43c149c466_0_84: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
        <p:nvSpPr>
          <p:cNvPr id="316" name="Google Shape;316;g43c149c466_0_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g43471f7022_0_5: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
        <p:nvSpPr>
          <p:cNvPr id="323" name="Google Shape;323;g43471f7022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Google Shape;328;g3d1ab2dddf_2_83: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Clr>
                <a:schemeClr val="dk1"/>
              </a:buClr>
              <a:buSzPts val="1100"/>
              <a:buFont typeface="Arial"/>
              <a:buNone/>
            </a:pPr>
            <a:endParaRPr dirty="0">
              <a:solidFill>
                <a:schemeClr val="dk1"/>
              </a:solidFill>
            </a:endParaRPr>
          </a:p>
        </p:txBody>
      </p:sp>
      <p:sp>
        <p:nvSpPr>
          <p:cNvPr id="329" name="Google Shape;329;g3d1ab2dddf_2_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Google Shape;334;g43c149c466_0_89: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
        <p:nvSpPr>
          <p:cNvPr id="335" name="Google Shape;335;g43c149c466_0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Google Shape;340;g43471f7022_0_10: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dirty="0">
              <a:solidFill>
                <a:schemeClr val="dk1"/>
              </a:solidFill>
              <a:latin typeface="Arial"/>
              <a:ea typeface="Arial"/>
              <a:cs typeface="Arial"/>
              <a:sym typeface="Arial"/>
            </a:endParaRPr>
          </a:p>
        </p:txBody>
      </p:sp>
      <p:sp>
        <p:nvSpPr>
          <p:cNvPr id="341" name="Google Shape;341;g43471f7022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Google Shape;346;g3d6c07af5e_0_0: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100"/>
              <a:buFont typeface="Arial"/>
              <a:buNone/>
            </a:pPr>
            <a:r>
              <a:rPr lang="en">
                <a:solidFill>
                  <a:schemeClr val="dk1"/>
                </a:solidFill>
              </a:rPr>
              <a:t>People buy your why, sure but it’s not so easy to do in practise. Finding your why not is easier and naturally more engaging. </a:t>
            </a:r>
            <a:endParaRPr sz="1100" b="0" i="0" u="none" strike="noStrike" cap="none">
              <a:solidFill>
                <a:schemeClr val="dk1"/>
              </a:solidFill>
              <a:latin typeface="Arial"/>
              <a:ea typeface="Arial"/>
              <a:cs typeface="Arial"/>
              <a:sym typeface="Arial"/>
            </a:endParaRPr>
          </a:p>
        </p:txBody>
      </p:sp>
      <p:sp>
        <p:nvSpPr>
          <p:cNvPr id="347" name="Google Shape;347;g3d6c07af5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Google Shape;351;g43c149c466_0_94: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Clr>
                <a:schemeClr val="dk1"/>
              </a:buClr>
              <a:buSzPts val="1100"/>
              <a:buFont typeface="Arial"/>
              <a:buNone/>
            </a:pPr>
            <a:endParaRPr sz="1100" b="0" i="0" u="none" strike="noStrike" cap="none" dirty="0">
              <a:solidFill>
                <a:schemeClr val="dk1"/>
              </a:solidFill>
              <a:latin typeface="Arial"/>
              <a:ea typeface="Arial"/>
              <a:cs typeface="Arial"/>
              <a:sym typeface="Arial"/>
            </a:endParaRPr>
          </a:p>
        </p:txBody>
      </p:sp>
      <p:sp>
        <p:nvSpPr>
          <p:cNvPr id="352" name="Google Shape;352;g43c149c466_0_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
        <p:cNvGrpSpPr/>
        <p:nvPr/>
      </p:nvGrpSpPr>
      <p:grpSpPr>
        <a:xfrm>
          <a:off x="0" y="0"/>
          <a:ext cx="0" cy="0"/>
          <a:chOff x="0" y="0"/>
          <a:chExt cx="0" cy="0"/>
        </a:xfrm>
      </p:grpSpPr>
      <p:sp>
        <p:nvSpPr>
          <p:cNvPr id="357" name="Google Shape;357;g43c149c466_0_113: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
        <p:nvSpPr>
          <p:cNvPr id="358" name="Google Shape;358;g43c149c466_0_1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Google Shape;363;g43e5164a5d_0_2: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Clr>
                <a:schemeClr val="dk1"/>
              </a:buClr>
              <a:buSzPts val="1100"/>
              <a:buFont typeface="Arial"/>
              <a:buNone/>
            </a:pPr>
            <a:endParaRPr dirty="0">
              <a:solidFill>
                <a:schemeClr val="dk1"/>
              </a:solidFill>
            </a:endParaRPr>
          </a:p>
        </p:txBody>
      </p:sp>
      <p:sp>
        <p:nvSpPr>
          <p:cNvPr id="364" name="Google Shape;364;g43e5164a5d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g3d1ab2dddf_2_62: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Clr>
                <a:schemeClr val="dk1"/>
              </a:buClr>
              <a:buSzPts val="1100"/>
              <a:buFont typeface="Arial"/>
              <a:buNone/>
            </a:pPr>
            <a:r>
              <a:rPr lang="en" dirty="0">
                <a:solidFill>
                  <a:schemeClr val="dk1"/>
                </a:solidFill>
              </a:rPr>
              <a:t>Differentiation is essential to get the most out of your new business and marketing activity. It shortens the sales cycle, makes you more memorable, increases the effectiveness of all your marketing, shows you how you should be marketing. It means you can charge higher prices because you have a higher perceived value</a:t>
            </a:r>
            <a:r>
              <a:rPr lang="en" dirty="0" smtClean="0">
                <a:solidFill>
                  <a:schemeClr val="dk1"/>
                </a:solidFill>
              </a:rPr>
              <a:t>. </a:t>
            </a:r>
            <a:r>
              <a:rPr lang="en-GB" dirty="0" smtClean="0">
                <a:solidFill>
                  <a:schemeClr val="dk1"/>
                </a:solidFill>
              </a:rPr>
              <a:t>Or</a:t>
            </a:r>
            <a:r>
              <a:rPr lang="en" dirty="0" smtClean="0">
                <a:solidFill>
                  <a:schemeClr val="dk1"/>
                </a:solidFill>
              </a:rPr>
              <a:t>, if not higher prices, than find ways to leverage your income or become more valuable to your employers. </a:t>
            </a:r>
            <a:endParaRPr dirty="0">
              <a:solidFill>
                <a:schemeClr val="dk1"/>
              </a:solidFill>
            </a:endParaRPr>
          </a:p>
        </p:txBody>
      </p:sp>
      <p:sp>
        <p:nvSpPr>
          <p:cNvPr id="264" name="Google Shape;264;g3d1ab2dddf_2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Google Shape;368;g43c149c466_0_108: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Clr>
                <a:schemeClr val="dk1"/>
              </a:buClr>
              <a:buSzPts val="1100"/>
              <a:buFont typeface="Arial"/>
              <a:buNone/>
            </a:pPr>
            <a:endParaRPr sz="1100" b="0" i="0" u="none" strike="noStrike" cap="none" dirty="0">
              <a:solidFill>
                <a:schemeClr val="dk1"/>
              </a:solidFill>
              <a:latin typeface="Arial"/>
              <a:ea typeface="Arial"/>
              <a:cs typeface="Arial"/>
              <a:sym typeface="Arial"/>
            </a:endParaRPr>
          </a:p>
        </p:txBody>
      </p:sp>
      <p:sp>
        <p:nvSpPr>
          <p:cNvPr id="369" name="Google Shape;369;g43c149c466_0_1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3"/>
        <p:cNvGrpSpPr/>
        <p:nvPr/>
      </p:nvGrpSpPr>
      <p:grpSpPr>
        <a:xfrm>
          <a:off x="0" y="0"/>
          <a:ext cx="0" cy="0"/>
          <a:chOff x="0" y="0"/>
          <a:chExt cx="0" cy="0"/>
        </a:xfrm>
      </p:grpSpPr>
      <p:sp>
        <p:nvSpPr>
          <p:cNvPr id="374" name="Google Shape;374;g43c149c466_0_99: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
        <p:nvSpPr>
          <p:cNvPr id="375" name="Google Shape;375;g43c149c466_0_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p:cNvGrpSpPr/>
        <p:nvPr/>
      </p:nvGrpSpPr>
      <p:grpSpPr>
        <a:xfrm>
          <a:off x="0" y="0"/>
          <a:ext cx="0" cy="0"/>
          <a:chOff x="0" y="0"/>
          <a:chExt cx="0" cy="0"/>
        </a:xfrm>
      </p:grpSpPr>
      <p:sp>
        <p:nvSpPr>
          <p:cNvPr id="380" name="Google Shape;380;g43471f7022_0_20: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
        <p:nvSpPr>
          <p:cNvPr id="381" name="Google Shape;381;g43471f7022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Google Shape;386;g43471f7022_0_34: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
        <p:nvSpPr>
          <p:cNvPr id="387" name="Google Shape;387;g43471f7022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1"/>
        <p:cNvGrpSpPr/>
        <p:nvPr/>
      </p:nvGrpSpPr>
      <p:grpSpPr>
        <a:xfrm>
          <a:off x="0" y="0"/>
          <a:ext cx="0" cy="0"/>
          <a:chOff x="0" y="0"/>
          <a:chExt cx="0" cy="0"/>
        </a:xfrm>
      </p:grpSpPr>
      <p:sp>
        <p:nvSpPr>
          <p:cNvPr id="392" name="Google Shape;392;g43471f7022_0_25: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endParaRPr sz="1100" b="0" i="0" u="none" strike="noStrike" cap="none" dirty="0">
              <a:solidFill>
                <a:schemeClr val="dk1"/>
              </a:solidFill>
              <a:latin typeface="Arial"/>
              <a:ea typeface="Arial"/>
              <a:cs typeface="Arial"/>
              <a:sym typeface="Arial"/>
            </a:endParaRPr>
          </a:p>
        </p:txBody>
      </p:sp>
      <p:sp>
        <p:nvSpPr>
          <p:cNvPr id="393" name="Google Shape;393;g43471f7022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6"/>
        <p:cNvGrpSpPr/>
        <p:nvPr/>
      </p:nvGrpSpPr>
      <p:grpSpPr>
        <a:xfrm>
          <a:off x="0" y="0"/>
          <a:ext cx="0" cy="0"/>
          <a:chOff x="0" y="0"/>
          <a:chExt cx="0" cy="0"/>
        </a:xfrm>
      </p:grpSpPr>
      <p:sp>
        <p:nvSpPr>
          <p:cNvPr id="397" name="Google Shape;397;g3d1ab2dddf_2_43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98" name="Google Shape;398;g3d1ab2dddf_2_43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g43c149c466_0_17: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Clr>
                <a:schemeClr val="dk1"/>
              </a:buClr>
              <a:buSzPts val="1100"/>
              <a:buFont typeface="Arial"/>
              <a:buNone/>
            </a:pPr>
            <a:endParaRPr sz="1000" dirty="0">
              <a:solidFill>
                <a:schemeClr val="dk1"/>
              </a:solidFill>
            </a:endParaRPr>
          </a:p>
        </p:txBody>
      </p:sp>
      <p:sp>
        <p:nvSpPr>
          <p:cNvPr id="269" name="Google Shape;269;g43c149c466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g43c149c466_0_9: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
        <p:nvSpPr>
          <p:cNvPr id="274" name="Google Shape;274;g43c149c466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g43471f7022_0_29: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dirty="0">
              <a:solidFill>
                <a:schemeClr val="dk1"/>
              </a:solidFill>
              <a:latin typeface="Arial"/>
              <a:ea typeface="Arial"/>
              <a:cs typeface="Arial"/>
              <a:sym typeface="Arial"/>
            </a:endParaRPr>
          </a:p>
        </p:txBody>
      </p:sp>
      <p:sp>
        <p:nvSpPr>
          <p:cNvPr id="282" name="Google Shape;282;g43471f7022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g43c149c466_0_5: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Clr>
                <a:schemeClr val="dk1"/>
              </a:buClr>
              <a:buSzPts val="1100"/>
              <a:buFont typeface="Arial"/>
              <a:buNone/>
            </a:pPr>
            <a:endParaRPr sz="1100" b="0" i="0" u="none" strike="noStrike" cap="none" dirty="0">
              <a:solidFill>
                <a:schemeClr val="dk1"/>
              </a:solidFill>
              <a:latin typeface="Arial"/>
              <a:ea typeface="Arial"/>
              <a:cs typeface="Arial"/>
              <a:sym typeface="Arial"/>
            </a:endParaRPr>
          </a:p>
        </p:txBody>
      </p:sp>
      <p:sp>
        <p:nvSpPr>
          <p:cNvPr id="288" name="Google Shape;288;g43c149c466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43c149c466_0_0: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Clr>
                <a:schemeClr val="dk1"/>
              </a:buClr>
              <a:buSzPts val="1100"/>
              <a:buFont typeface="Arial"/>
              <a:buNone/>
            </a:pPr>
            <a:endParaRPr dirty="0">
              <a:solidFill>
                <a:schemeClr val="dk1"/>
              </a:solidFill>
            </a:endParaRPr>
          </a:p>
        </p:txBody>
      </p:sp>
      <p:sp>
        <p:nvSpPr>
          <p:cNvPr id="293" name="Google Shape;293;g43c149c46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g43c149c466_0_79: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
        <p:nvSpPr>
          <p:cNvPr id="298" name="Google Shape;298;g43c149c466_0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g3d1ab2dddf_2_67: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
        <p:nvSpPr>
          <p:cNvPr id="305" name="Google Shape;305;g3d1ab2dddf_2_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6.png"/></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losing slide">
  <p:cSld name="Closing slide">
    <p:bg>
      <p:bgPr>
        <a:solidFill>
          <a:srgbClr val="E5003F"/>
        </a:solidFill>
        <a:effectLst/>
      </p:bgPr>
    </p:bg>
    <p:spTree>
      <p:nvGrpSpPr>
        <p:cNvPr id="1" name="Shape 54"/>
        <p:cNvGrpSpPr/>
        <p:nvPr/>
      </p:nvGrpSpPr>
      <p:grpSpPr>
        <a:xfrm>
          <a:off x="0" y="0"/>
          <a:ext cx="0" cy="0"/>
          <a:chOff x="0" y="0"/>
          <a:chExt cx="0" cy="0"/>
        </a:xfrm>
      </p:grpSpPr>
      <p:pic>
        <p:nvPicPr>
          <p:cNvPr id="55" name="Google Shape;55;p14"/>
          <p:cNvPicPr preferRelativeResize="0"/>
          <p:nvPr/>
        </p:nvPicPr>
        <p:blipFill rotWithShape="1">
          <a:blip r:embed="rId2">
            <a:alphaModFix/>
          </a:blip>
          <a:srcRect/>
          <a:stretch/>
        </p:blipFill>
        <p:spPr>
          <a:xfrm>
            <a:off x="14588" y="0"/>
            <a:ext cx="9114823" cy="5143500"/>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over">
  <p:cSld name="Cover">
    <p:spTree>
      <p:nvGrpSpPr>
        <p:cNvPr id="1" name="Shape 56"/>
        <p:cNvGrpSpPr/>
        <p:nvPr/>
      </p:nvGrpSpPr>
      <p:grpSpPr>
        <a:xfrm>
          <a:off x="0" y="0"/>
          <a:ext cx="0" cy="0"/>
          <a:chOff x="0" y="0"/>
          <a:chExt cx="0" cy="0"/>
        </a:xfrm>
      </p:grpSpPr>
      <p:pic>
        <p:nvPicPr>
          <p:cNvPr id="57" name="Google Shape;57;p15"/>
          <p:cNvPicPr preferRelativeResize="0"/>
          <p:nvPr/>
        </p:nvPicPr>
        <p:blipFill rotWithShape="1">
          <a:blip r:embed="rId2">
            <a:alphaModFix/>
          </a:blip>
          <a:srcRect/>
          <a:stretch/>
        </p:blipFill>
        <p:spPr>
          <a:xfrm>
            <a:off x="-21087" y="-32025"/>
            <a:ext cx="9186178" cy="5183775"/>
          </a:xfrm>
          <a:prstGeom prst="rect">
            <a:avLst/>
          </a:prstGeom>
          <a:noFill/>
          <a:ln>
            <a:noFill/>
          </a:ln>
        </p:spPr>
      </p:pic>
      <p:pic>
        <p:nvPicPr>
          <p:cNvPr id="58" name="Google Shape;58;p15"/>
          <p:cNvPicPr preferRelativeResize="0"/>
          <p:nvPr/>
        </p:nvPicPr>
        <p:blipFill rotWithShape="1">
          <a:blip r:embed="rId3">
            <a:alphaModFix/>
          </a:blip>
          <a:srcRect/>
          <a:stretch/>
        </p:blipFill>
        <p:spPr>
          <a:xfrm>
            <a:off x="3318488" y="2185925"/>
            <a:ext cx="2659427" cy="326650"/>
          </a:xfrm>
          <a:prstGeom prst="rect">
            <a:avLst/>
          </a:prstGeom>
          <a:noFill/>
          <a:ln>
            <a:noFill/>
          </a:ln>
        </p:spPr>
      </p:pic>
      <p:sp>
        <p:nvSpPr>
          <p:cNvPr id="59" name="Google Shape;59;p15"/>
          <p:cNvSpPr txBox="1">
            <a:spLocks noGrp="1"/>
          </p:cNvSpPr>
          <p:nvPr>
            <p:ph type="ctrTitle"/>
          </p:nvPr>
        </p:nvSpPr>
        <p:spPr>
          <a:xfrm>
            <a:off x="1837950" y="2646325"/>
            <a:ext cx="5468100" cy="1086600"/>
          </a:xfrm>
          <a:prstGeom prst="rect">
            <a:avLst/>
          </a:prstGeom>
          <a:noFill/>
          <a:ln>
            <a:noFill/>
          </a:ln>
        </p:spPr>
        <p:txBody>
          <a:bodyPr spcFirstLastPara="1" wrap="square" lIns="91425" tIns="91425" rIns="91425" bIns="91425" anchor="t" anchorCtr="0"/>
          <a:lstStyle>
            <a:lvl1pPr marR="0" lvl="0" algn="ctr" rtl="0">
              <a:lnSpc>
                <a:spcPct val="120000"/>
              </a:lnSpc>
              <a:spcBef>
                <a:spcPts val="0"/>
              </a:spcBef>
              <a:spcAft>
                <a:spcPts val="0"/>
              </a:spcAft>
              <a:buClr>
                <a:srgbClr val="E5003F"/>
              </a:buClr>
              <a:buSzPts val="1400"/>
              <a:buFont typeface="Helvetica Neue"/>
              <a:buNone/>
              <a:defRPr sz="1400" b="1" i="0" u="none" strike="noStrike" cap="none">
                <a:solidFill>
                  <a:srgbClr val="E5003F"/>
                </a:solidFill>
                <a:latin typeface="Helvetica Neue"/>
                <a:ea typeface="Helvetica Neue"/>
                <a:cs typeface="Helvetica Neue"/>
                <a:sym typeface="Helvetica Neue"/>
              </a:defRPr>
            </a:lvl1pPr>
            <a:lvl2pPr lvl="1" algn="ctr" rtl="0">
              <a:spcBef>
                <a:spcPts val="0"/>
              </a:spcBef>
              <a:spcAft>
                <a:spcPts val="0"/>
              </a:spcAft>
              <a:buClr>
                <a:srgbClr val="E5003F"/>
              </a:buClr>
              <a:buSzPts val="1600"/>
              <a:buFont typeface="Helvetica Neue"/>
              <a:buNone/>
              <a:defRPr sz="1600" b="1">
                <a:solidFill>
                  <a:srgbClr val="E5003F"/>
                </a:solidFill>
                <a:latin typeface="Helvetica Neue"/>
                <a:ea typeface="Helvetica Neue"/>
                <a:cs typeface="Helvetica Neue"/>
                <a:sym typeface="Helvetica Neue"/>
              </a:defRPr>
            </a:lvl2pPr>
            <a:lvl3pPr lvl="2" algn="ctr" rtl="0">
              <a:spcBef>
                <a:spcPts val="0"/>
              </a:spcBef>
              <a:spcAft>
                <a:spcPts val="0"/>
              </a:spcAft>
              <a:buClr>
                <a:srgbClr val="E5003F"/>
              </a:buClr>
              <a:buSzPts val="1600"/>
              <a:buFont typeface="Helvetica Neue"/>
              <a:buNone/>
              <a:defRPr sz="1600" b="1">
                <a:solidFill>
                  <a:srgbClr val="E5003F"/>
                </a:solidFill>
                <a:latin typeface="Helvetica Neue"/>
                <a:ea typeface="Helvetica Neue"/>
                <a:cs typeface="Helvetica Neue"/>
                <a:sym typeface="Helvetica Neue"/>
              </a:defRPr>
            </a:lvl3pPr>
            <a:lvl4pPr lvl="3" algn="ctr" rtl="0">
              <a:spcBef>
                <a:spcPts val="0"/>
              </a:spcBef>
              <a:spcAft>
                <a:spcPts val="0"/>
              </a:spcAft>
              <a:buClr>
                <a:srgbClr val="E5003F"/>
              </a:buClr>
              <a:buSzPts val="1600"/>
              <a:buFont typeface="Helvetica Neue"/>
              <a:buNone/>
              <a:defRPr sz="1600" b="1">
                <a:solidFill>
                  <a:srgbClr val="E5003F"/>
                </a:solidFill>
                <a:latin typeface="Helvetica Neue"/>
                <a:ea typeface="Helvetica Neue"/>
                <a:cs typeface="Helvetica Neue"/>
                <a:sym typeface="Helvetica Neue"/>
              </a:defRPr>
            </a:lvl4pPr>
            <a:lvl5pPr lvl="4" algn="ctr" rtl="0">
              <a:spcBef>
                <a:spcPts val="0"/>
              </a:spcBef>
              <a:spcAft>
                <a:spcPts val="0"/>
              </a:spcAft>
              <a:buClr>
                <a:srgbClr val="E5003F"/>
              </a:buClr>
              <a:buSzPts val="1600"/>
              <a:buFont typeface="Helvetica Neue"/>
              <a:buNone/>
              <a:defRPr sz="1600" b="1">
                <a:solidFill>
                  <a:srgbClr val="E5003F"/>
                </a:solidFill>
                <a:latin typeface="Helvetica Neue"/>
                <a:ea typeface="Helvetica Neue"/>
                <a:cs typeface="Helvetica Neue"/>
                <a:sym typeface="Helvetica Neue"/>
              </a:defRPr>
            </a:lvl5pPr>
            <a:lvl6pPr lvl="5" algn="ctr" rtl="0">
              <a:spcBef>
                <a:spcPts val="0"/>
              </a:spcBef>
              <a:spcAft>
                <a:spcPts val="0"/>
              </a:spcAft>
              <a:buClr>
                <a:srgbClr val="E5003F"/>
              </a:buClr>
              <a:buSzPts val="1600"/>
              <a:buFont typeface="Helvetica Neue"/>
              <a:buNone/>
              <a:defRPr sz="1600" b="1">
                <a:solidFill>
                  <a:srgbClr val="E5003F"/>
                </a:solidFill>
                <a:latin typeface="Helvetica Neue"/>
                <a:ea typeface="Helvetica Neue"/>
                <a:cs typeface="Helvetica Neue"/>
                <a:sym typeface="Helvetica Neue"/>
              </a:defRPr>
            </a:lvl6pPr>
            <a:lvl7pPr lvl="6" algn="ctr" rtl="0">
              <a:spcBef>
                <a:spcPts val="0"/>
              </a:spcBef>
              <a:spcAft>
                <a:spcPts val="0"/>
              </a:spcAft>
              <a:buClr>
                <a:srgbClr val="E5003F"/>
              </a:buClr>
              <a:buSzPts val="1600"/>
              <a:buFont typeface="Helvetica Neue"/>
              <a:buNone/>
              <a:defRPr sz="1600" b="1">
                <a:solidFill>
                  <a:srgbClr val="E5003F"/>
                </a:solidFill>
                <a:latin typeface="Helvetica Neue"/>
                <a:ea typeface="Helvetica Neue"/>
                <a:cs typeface="Helvetica Neue"/>
                <a:sym typeface="Helvetica Neue"/>
              </a:defRPr>
            </a:lvl7pPr>
            <a:lvl8pPr lvl="7" algn="ctr" rtl="0">
              <a:spcBef>
                <a:spcPts val="0"/>
              </a:spcBef>
              <a:spcAft>
                <a:spcPts val="0"/>
              </a:spcAft>
              <a:buClr>
                <a:srgbClr val="E5003F"/>
              </a:buClr>
              <a:buSzPts val="1600"/>
              <a:buFont typeface="Helvetica Neue"/>
              <a:buNone/>
              <a:defRPr sz="1600" b="1">
                <a:solidFill>
                  <a:srgbClr val="E5003F"/>
                </a:solidFill>
                <a:latin typeface="Helvetica Neue"/>
                <a:ea typeface="Helvetica Neue"/>
                <a:cs typeface="Helvetica Neue"/>
                <a:sym typeface="Helvetica Neue"/>
              </a:defRPr>
            </a:lvl8pPr>
            <a:lvl9pPr lvl="8" algn="ctr" rtl="0">
              <a:spcBef>
                <a:spcPts val="0"/>
              </a:spcBef>
              <a:spcAft>
                <a:spcPts val="0"/>
              </a:spcAft>
              <a:buClr>
                <a:srgbClr val="E5003F"/>
              </a:buClr>
              <a:buSzPts val="1600"/>
              <a:buFont typeface="Helvetica Neue"/>
              <a:buNone/>
              <a:defRPr sz="1600" b="1">
                <a:solidFill>
                  <a:srgbClr val="E5003F"/>
                </a:solidFill>
                <a:latin typeface="Helvetica Neue"/>
                <a:ea typeface="Helvetica Neue"/>
                <a:cs typeface="Helvetica Neue"/>
                <a:sym typeface="Helvetica Neu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Empty page" type="title">
  <p:cSld name="TITLE">
    <p:spTree>
      <p:nvGrpSpPr>
        <p:cNvPr id="1" name="Shape 60"/>
        <p:cNvGrpSpPr/>
        <p:nvPr/>
      </p:nvGrpSpPr>
      <p:grpSpPr>
        <a:xfrm>
          <a:off x="0" y="0"/>
          <a:ext cx="0" cy="0"/>
          <a:chOff x="0" y="0"/>
          <a:chExt cx="0" cy="0"/>
        </a:xfrm>
      </p:grpSpPr>
      <p:pic>
        <p:nvPicPr>
          <p:cNvPr id="61" name="Google Shape;61;p16"/>
          <p:cNvPicPr preferRelativeResize="0"/>
          <p:nvPr/>
        </p:nvPicPr>
        <p:blipFill rotWithShape="1">
          <a:blip r:embed="rId2">
            <a:alphaModFix/>
          </a:blip>
          <a:srcRect/>
          <a:stretch/>
        </p:blipFill>
        <p:spPr>
          <a:xfrm>
            <a:off x="207176" y="4883226"/>
            <a:ext cx="754076" cy="92625"/>
          </a:xfrm>
          <a:prstGeom prst="rect">
            <a:avLst/>
          </a:prstGeom>
          <a:noFill/>
          <a:ln>
            <a:noFill/>
          </a:ln>
        </p:spPr>
      </p:pic>
      <p:sp>
        <p:nvSpPr>
          <p:cNvPr id="62" name="Google Shape;62;p16"/>
          <p:cNvSpPr txBox="1">
            <a:spLocks noGrp="1"/>
          </p:cNvSpPr>
          <p:nvPr>
            <p:ph type="sldNum" idx="12"/>
          </p:nvPr>
        </p:nvSpPr>
        <p:spPr>
          <a:xfrm>
            <a:off x="5566759" y="4739425"/>
            <a:ext cx="34545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1pPr>
            <a:lvl2pPr marL="0" marR="0" lvl="1"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2pPr>
            <a:lvl3pPr marL="0" marR="0" lvl="2"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3pPr>
            <a:lvl4pPr marL="0" marR="0" lvl="3"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4pPr>
            <a:lvl5pPr marL="0" marR="0" lvl="4"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5pPr>
            <a:lvl6pPr marL="0" marR="0" lvl="5"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6pPr>
            <a:lvl7pPr marL="0" marR="0" lvl="6"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7pPr>
            <a:lvl8pPr marL="0" marR="0" lvl="7"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8pPr>
            <a:lvl9pPr marL="0" marR="0" lvl="8"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9pPr>
          </a:lstStyle>
          <a:p>
            <a:pPr marL="0" lvl="0" indent="0" algn="l" rtl="0">
              <a:spcBef>
                <a:spcPts val="0"/>
              </a:spcBef>
              <a:spcAft>
                <a:spcPts val="0"/>
              </a:spcAft>
              <a:buNone/>
            </a:pPr>
            <a:r>
              <a:rPr lang="en"/>
              <a:t>FB  |  </a:t>
            </a:r>
            <a:fld id="{00000000-1234-1234-1234-123412341234}" type="slidenum">
              <a:rPr lang="en" b="1"/>
              <a:t>‹#›</a:t>
            </a:fld>
            <a:endParaRPr b="1"/>
          </a:p>
        </p:txBody>
      </p:sp>
      <p:sp>
        <p:nvSpPr>
          <p:cNvPr id="63" name="Google Shape;63;p16"/>
          <p:cNvSpPr txBox="1">
            <a:spLocks noGrp="1"/>
          </p:cNvSpPr>
          <p:nvPr>
            <p:ph type="ctrTitle"/>
          </p:nvPr>
        </p:nvSpPr>
        <p:spPr>
          <a:xfrm>
            <a:off x="311700" y="207950"/>
            <a:ext cx="8520600" cy="4503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chemeClr val="dk1"/>
              </a:buClr>
              <a:buSzPts val="1800"/>
              <a:buFont typeface="Helvetica Neue"/>
              <a:buNone/>
              <a:defRPr sz="1800" b="1" i="0" u="none" strike="noStrike" cap="none">
                <a:solidFill>
                  <a:schemeClr val="dk1"/>
                </a:solidFill>
                <a:latin typeface="Helvetica Neue"/>
                <a:ea typeface="Helvetica Neue"/>
                <a:cs typeface="Helvetica Neue"/>
                <a:sym typeface="Helvetica Neue"/>
              </a:defRPr>
            </a:lvl1pPr>
            <a:lvl2pPr lvl="1"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2pPr>
            <a:lvl3pPr lvl="2"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3pPr>
            <a:lvl4pPr lvl="3"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4pPr>
            <a:lvl5pPr lvl="4"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5pPr>
            <a:lvl6pPr lvl="5"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6pPr>
            <a:lvl7pPr lvl="6"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7pPr>
            <a:lvl8pPr lvl="7"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8pPr>
            <a:lvl9pPr lvl="8"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Empty page 1">
  <p:cSld name="Empty page 1">
    <p:bg>
      <p:bgPr>
        <a:solidFill>
          <a:schemeClr val="dk1"/>
        </a:solidFill>
        <a:effectLst/>
      </p:bgPr>
    </p:bg>
    <p:spTree>
      <p:nvGrpSpPr>
        <p:cNvPr id="1" name="Shape 64"/>
        <p:cNvGrpSpPr/>
        <p:nvPr/>
      </p:nvGrpSpPr>
      <p:grpSpPr>
        <a:xfrm>
          <a:off x="0" y="0"/>
          <a:ext cx="0" cy="0"/>
          <a:chOff x="0" y="0"/>
          <a:chExt cx="0" cy="0"/>
        </a:xfrm>
      </p:grpSpPr>
      <p:sp>
        <p:nvSpPr>
          <p:cNvPr id="65" name="Google Shape;65;p17"/>
          <p:cNvSpPr txBox="1">
            <a:spLocks noGrp="1"/>
          </p:cNvSpPr>
          <p:nvPr>
            <p:ph type="ctrTitle"/>
          </p:nvPr>
        </p:nvSpPr>
        <p:spPr>
          <a:xfrm>
            <a:off x="311700" y="207950"/>
            <a:ext cx="8520600" cy="4503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rgbClr val="FFFFFF"/>
              </a:buClr>
              <a:buSzPts val="1800"/>
              <a:buFont typeface="Helvetica Neue"/>
              <a:buNone/>
              <a:defRPr sz="1800" b="1" i="0" u="none" strike="noStrike" cap="none">
                <a:solidFill>
                  <a:srgbClr val="FFFFFF"/>
                </a:solidFill>
                <a:latin typeface="Helvetica Neue"/>
                <a:ea typeface="Helvetica Neue"/>
                <a:cs typeface="Helvetica Neue"/>
                <a:sym typeface="Helvetica Neue"/>
              </a:defRPr>
            </a:lvl1pPr>
            <a:lvl2pPr lvl="1"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2pPr>
            <a:lvl3pPr lvl="2"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3pPr>
            <a:lvl4pPr lvl="3"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4pPr>
            <a:lvl5pPr lvl="4"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5pPr>
            <a:lvl6pPr lvl="5"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6pPr>
            <a:lvl7pPr lvl="6"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7pPr>
            <a:lvl8pPr lvl="7"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8pPr>
            <a:lvl9pPr lvl="8"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9pPr>
          </a:lstStyle>
          <a:p>
            <a:endParaRPr/>
          </a:p>
        </p:txBody>
      </p:sp>
      <p:sp>
        <p:nvSpPr>
          <p:cNvPr id="66" name="Google Shape;66;p17"/>
          <p:cNvSpPr txBox="1">
            <a:spLocks noGrp="1"/>
          </p:cNvSpPr>
          <p:nvPr>
            <p:ph type="sldNum" idx="12"/>
          </p:nvPr>
        </p:nvSpPr>
        <p:spPr>
          <a:xfrm>
            <a:off x="5566759" y="4739425"/>
            <a:ext cx="34545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1pPr>
            <a:lvl2pPr marL="0" marR="0" lvl="1"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2pPr>
            <a:lvl3pPr marL="0" marR="0" lvl="2"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3pPr>
            <a:lvl4pPr marL="0" marR="0" lvl="3"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4pPr>
            <a:lvl5pPr marL="0" marR="0" lvl="4"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5pPr>
            <a:lvl6pPr marL="0" marR="0" lvl="5"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6pPr>
            <a:lvl7pPr marL="0" marR="0" lvl="6"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7pPr>
            <a:lvl8pPr marL="0" marR="0" lvl="7"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8pPr>
            <a:lvl9pPr marL="0" marR="0" lvl="8"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9pPr>
          </a:lstStyle>
          <a:p>
            <a:pPr marL="0" lvl="0" indent="0" algn="l" rtl="0">
              <a:spcBef>
                <a:spcPts val="0"/>
              </a:spcBef>
              <a:spcAft>
                <a:spcPts val="0"/>
              </a:spcAft>
              <a:buNone/>
            </a:pPr>
            <a:r>
              <a:rPr lang="en"/>
              <a:t>FB  |  </a:t>
            </a:r>
            <a:fld id="{00000000-1234-1234-1234-123412341234}" type="slidenum">
              <a:rPr lang="en" b="1"/>
              <a:t>‹#›</a:t>
            </a:fld>
            <a:endParaRPr b="1"/>
          </a:p>
        </p:txBody>
      </p:sp>
      <p:pic>
        <p:nvPicPr>
          <p:cNvPr id="67" name="Google Shape;67;p17" descr="HAA_Logo-white.png"/>
          <p:cNvPicPr preferRelativeResize="0"/>
          <p:nvPr/>
        </p:nvPicPr>
        <p:blipFill rotWithShape="1">
          <a:blip r:embed="rId2">
            <a:alphaModFix/>
          </a:blip>
          <a:srcRect r="10"/>
          <a:stretch/>
        </p:blipFill>
        <p:spPr>
          <a:xfrm>
            <a:off x="207176" y="4883226"/>
            <a:ext cx="754076" cy="92625"/>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Medium text slide">
  <p:cSld name="Medium text slide">
    <p:spTree>
      <p:nvGrpSpPr>
        <p:cNvPr id="1" name="Shape 68"/>
        <p:cNvGrpSpPr/>
        <p:nvPr/>
      </p:nvGrpSpPr>
      <p:grpSpPr>
        <a:xfrm>
          <a:off x="0" y="0"/>
          <a:ext cx="0" cy="0"/>
          <a:chOff x="0" y="0"/>
          <a:chExt cx="0" cy="0"/>
        </a:xfrm>
      </p:grpSpPr>
      <p:pic>
        <p:nvPicPr>
          <p:cNvPr id="69" name="Google Shape;69;p18"/>
          <p:cNvPicPr preferRelativeResize="0"/>
          <p:nvPr/>
        </p:nvPicPr>
        <p:blipFill rotWithShape="1">
          <a:blip r:embed="rId2">
            <a:alphaModFix/>
          </a:blip>
          <a:srcRect/>
          <a:stretch/>
        </p:blipFill>
        <p:spPr>
          <a:xfrm>
            <a:off x="207176" y="4883226"/>
            <a:ext cx="754076" cy="92625"/>
          </a:xfrm>
          <a:prstGeom prst="rect">
            <a:avLst/>
          </a:prstGeom>
          <a:noFill/>
          <a:ln>
            <a:noFill/>
          </a:ln>
        </p:spPr>
      </p:pic>
      <p:sp>
        <p:nvSpPr>
          <p:cNvPr id="70" name="Google Shape;70;p18"/>
          <p:cNvSpPr txBox="1">
            <a:spLocks noGrp="1"/>
          </p:cNvSpPr>
          <p:nvPr>
            <p:ph type="sldNum" idx="12"/>
          </p:nvPr>
        </p:nvSpPr>
        <p:spPr>
          <a:xfrm>
            <a:off x="5566759" y="4739425"/>
            <a:ext cx="34545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1pPr>
            <a:lvl2pPr marL="0" marR="0" lvl="1"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2pPr>
            <a:lvl3pPr marL="0" marR="0" lvl="2"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3pPr>
            <a:lvl4pPr marL="0" marR="0" lvl="3"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4pPr>
            <a:lvl5pPr marL="0" marR="0" lvl="4"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5pPr>
            <a:lvl6pPr marL="0" marR="0" lvl="5"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6pPr>
            <a:lvl7pPr marL="0" marR="0" lvl="6"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7pPr>
            <a:lvl8pPr marL="0" marR="0" lvl="7"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8pPr>
            <a:lvl9pPr marL="0" marR="0" lvl="8"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9pPr>
          </a:lstStyle>
          <a:p>
            <a:pPr marL="0" lvl="0" indent="0" algn="l" rtl="0">
              <a:spcBef>
                <a:spcPts val="0"/>
              </a:spcBef>
              <a:spcAft>
                <a:spcPts val="0"/>
              </a:spcAft>
              <a:buNone/>
            </a:pPr>
            <a:r>
              <a:rPr lang="en"/>
              <a:t>FB  |  </a:t>
            </a:r>
            <a:fld id="{00000000-1234-1234-1234-123412341234}" type="slidenum">
              <a:rPr lang="en" b="1"/>
              <a:t>‹#›</a:t>
            </a:fld>
            <a:endParaRPr b="1"/>
          </a:p>
        </p:txBody>
      </p:sp>
      <p:sp>
        <p:nvSpPr>
          <p:cNvPr id="71" name="Google Shape;71;p18"/>
          <p:cNvSpPr txBox="1">
            <a:spLocks noGrp="1"/>
          </p:cNvSpPr>
          <p:nvPr>
            <p:ph type="body" idx="1"/>
          </p:nvPr>
        </p:nvSpPr>
        <p:spPr>
          <a:xfrm>
            <a:off x="839100" y="1011706"/>
            <a:ext cx="7465800" cy="3083100"/>
          </a:xfrm>
          <a:prstGeom prst="rect">
            <a:avLst/>
          </a:prstGeom>
          <a:noFill/>
          <a:ln>
            <a:noFill/>
          </a:ln>
        </p:spPr>
        <p:txBody>
          <a:bodyPr spcFirstLastPara="1" wrap="square" lIns="91425" tIns="91425" rIns="91425" bIns="91425" anchor="t" anchorCtr="0"/>
          <a:lstStyle>
            <a:lvl1pPr marL="457200" marR="0" lvl="0" indent="-330200" algn="l" rtl="0">
              <a:lnSpc>
                <a:spcPct val="120000"/>
              </a:lnSpc>
              <a:spcBef>
                <a:spcPts val="0"/>
              </a:spcBef>
              <a:spcAft>
                <a:spcPts val="0"/>
              </a:spcAft>
              <a:buClr>
                <a:srgbClr val="E5003F"/>
              </a:buClr>
              <a:buSzPts val="1600"/>
              <a:buFont typeface="Helvetica Neue"/>
              <a:buChar char="●"/>
              <a:defRPr sz="1600" b="0" i="0" u="none" strike="noStrike" cap="none">
                <a:solidFill>
                  <a:srgbClr val="E5003F"/>
                </a:solidFill>
                <a:latin typeface="Helvetica Neue"/>
                <a:ea typeface="Helvetica Neue"/>
                <a:cs typeface="Helvetica Neue"/>
                <a:sym typeface="Helvetica Neue"/>
              </a:defRPr>
            </a:lvl1pPr>
            <a:lvl2pPr marL="914400" marR="0" lvl="1" indent="-330200" algn="l" rtl="0">
              <a:lnSpc>
                <a:spcPct val="120000"/>
              </a:lnSpc>
              <a:spcBef>
                <a:spcPts val="0"/>
              </a:spcBef>
              <a:spcAft>
                <a:spcPts val="0"/>
              </a:spcAft>
              <a:buClr>
                <a:srgbClr val="E5003F"/>
              </a:buClr>
              <a:buSzPts val="1600"/>
              <a:buFont typeface="Helvetica Neue"/>
              <a:buChar char="○"/>
              <a:defRPr sz="1600" b="0" i="0" u="none" strike="noStrike" cap="none">
                <a:solidFill>
                  <a:srgbClr val="E5003F"/>
                </a:solidFill>
                <a:latin typeface="Helvetica Neue"/>
                <a:ea typeface="Helvetica Neue"/>
                <a:cs typeface="Helvetica Neue"/>
                <a:sym typeface="Helvetica Neue"/>
              </a:defRPr>
            </a:lvl2pPr>
            <a:lvl3pPr marL="1371600" marR="0" lvl="2" indent="-330200" algn="l" rtl="0">
              <a:lnSpc>
                <a:spcPct val="120000"/>
              </a:lnSpc>
              <a:spcBef>
                <a:spcPts val="0"/>
              </a:spcBef>
              <a:spcAft>
                <a:spcPts val="0"/>
              </a:spcAft>
              <a:buClr>
                <a:srgbClr val="E5003F"/>
              </a:buClr>
              <a:buSzPts val="1600"/>
              <a:buFont typeface="Helvetica Neue"/>
              <a:buChar char="■"/>
              <a:defRPr sz="1600" b="0" i="0" u="none" strike="noStrike" cap="none">
                <a:solidFill>
                  <a:srgbClr val="E5003F"/>
                </a:solidFill>
                <a:latin typeface="Helvetica Neue"/>
                <a:ea typeface="Helvetica Neue"/>
                <a:cs typeface="Helvetica Neue"/>
                <a:sym typeface="Helvetica Neue"/>
              </a:defRPr>
            </a:lvl3pPr>
            <a:lvl4pPr marL="1828800" marR="0" lvl="3" indent="-330200" algn="l" rtl="0">
              <a:lnSpc>
                <a:spcPct val="120000"/>
              </a:lnSpc>
              <a:spcBef>
                <a:spcPts val="0"/>
              </a:spcBef>
              <a:spcAft>
                <a:spcPts val="0"/>
              </a:spcAft>
              <a:buClr>
                <a:srgbClr val="E5003F"/>
              </a:buClr>
              <a:buSzPts val="1600"/>
              <a:buFont typeface="Helvetica Neue"/>
              <a:buChar char="●"/>
              <a:defRPr sz="1600" b="0" i="0" u="none" strike="noStrike" cap="none">
                <a:solidFill>
                  <a:srgbClr val="E5003F"/>
                </a:solidFill>
                <a:latin typeface="Helvetica Neue"/>
                <a:ea typeface="Helvetica Neue"/>
                <a:cs typeface="Helvetica Neue"/>
                <a:sym typeface="Helvetica Neue"/>
              </a:defRPr>
            </a:lvl4pPr>
            <a:lvl5pPr marL="2286000" marR="0" lvl="4" indent="-330200" algn="l" rtl="0">
              <a:lnSpc>
                <a:spcPct val="120000"/>
              </a:lnSpc>
              <a:spcBef>
                <a:spcPts val="0"/>
              </a:spcBef>
              <a:spcAft>
                <a:spcPts val="0"/>
              </a:spcAft>
              <a:buClr>
                <a:srgbClr val="E5003F"/>
              </a:buClr>
              <a:buSzPts val="1600"/>
              <a:buFont typeface="Helvetica Neue"/>
              <a:buChar char="○"/>
              <a:defRPr sz="1600" b="0" i="0" u="none" strike="noStrike" cap="none">
                <a:solidFill>
                  <a:srgbClr val="E5003F"/>
                </a:solidFill>
                <a:latin typeface="Helvetica Neue"/>
                <a:ea typeface="Helvetica Neue"/>
                <a:cs typeface="Helvetica Neue"/>
                <a:sym typeface="Helvetica Neue"/>
              </a:defRPr>
            </a:lvl5pPr>
            <a:lvl6pPr marL="2743200" marR="0" lvl="5" indent="-330200" algn="l" rtl="0">
              <a:lnSpc>
                <a:spcPct val="120000"/>
              </a:lnSpc>
              <a:spcBef>
                <a:spcPts val="0"/>
              </a:spcBef>
              <a:spcAft>
                <a:spcPts val="0"/>
              </a:spcAft>
              <a:buClr>
                <a:srgbClr val="E5003F"/>
              </a:buClr>
              <a:buSzPts val="1600"/>
              <a:buFont typeface="Helvetica Neue"/>
              <a:buChar char="■"/>
              <a:defRPr sz="1600" b="0" i="0" u="none" strike="noStrike" cap="none">
                <a:solidFill>
                  <a:srgbClr val="E5003F"/>
                </a:solidFill>
                <a:latin typeface="Helvetica Neue"/>
                <a:ea typeface="Helvetica Neue"/>
                <a:cs typeface="Helvetica Neue"/>
                <a:sym typeface="Helvetica Neue"/>
              </a:defRPr>
            </a:lvl6pPr>
            <a:lvl7pPr marL="3200400" marR="0" lvl="6" indent="-330200" algn="l" rtl="0">
              <a:lnSpc>
                <a:spcPct val="120000"/>
              </a:lnSpc>
              <a:spcBef>
                <a:spcPts val="0"/>
              </a:spcBef>
              <a:spcAft>
                <a:spcPts val="0"/>
              </a:spcAft>
              <a:buClr>
                <a:srgbClr val="E5003F"/>
              </a:buClr>
              <a:buSzPts val="1600"/>
              <a:buFont typeface="Helvetica Neue"/>
              <a:buChar char="●"/>
              <a:defRPr sz="1600" b="0" i="0" u="none" strike="noStrike" cap="none">
                <a:solidFill>
                  <a:srgbClr val="E5003F"/>
                </a:solidFill>
                <a:latin typeface="Helvetica Neue"/>
                <a:ea typeface="Helvetica Neue"/>
                <a:cs typeface="Helvetica Neue"/>
                <a:sym typeface="Helvetica Neue"/>
              </a:defRPr>
            </a:lvl7pPr>
            <a:lvl8pPr marL="3657600" marR="0" lvl="7" indent="-330200" algn="l" rtl="0">
              <a:lnSpc>
                <a:spcPct val="120000"/>
              </a:lnSpc>
              <a:spcBef>
                <a:spcPts val="0"/>
              </a:spcBef>
              <a:spcAft>
                <a:spcPts val="0"/>
              </a:spcAft>
              <a:buClr>
                <a:srgbClr val="E5003F"/>
              </a:buClr>
              <a:buSzPts val="1600"/>
              <a:buFont typeface="Helvetica Neue"/>
              <a:buChar char="○"/>
              <a:defRPr sz="1600" b="0" i="0" u="none" strike="noStrike" cap="none">
                <a:solidFill>
                  <a:srgbClr val="E5003F"/>
                </a:solidFill>
                <a:latin typeface="Helvetica Neue"/>
                <a:ea typeface="Helvetica Neue"/>
                <a:cs typeface="Helvetica Neue"/>
                <a:sym typeface="Helvetica Neue"/>
              </a:defRPr>
            </a:lvl8pPr>
            <a:lvl9pPr marL="4114800" marR="0" lvl="8" indent="-330200" algn="l" rtl="0">
              <a:lnSpc>
                <a:spcPct val="120000"/>
              </a:lnSpc>
              <a:spcBef>
                <a:spcPts val="0"/>
              </a:spcBef>
              <a:spcAft>
                <a:spcPts val="0"/>
              </a:spcAft>
              <a:buClr>
                <a:srgbClr val="E5003F"/>
              </a:buClr>
              <a:buSzPts val="1600"/>
              <a:buFont typeface="Helvetica Neue"/>
              <a:buChar char="■"/>
              <a:defRPr sz="1600" b="0" i="0" u="none" strike="noStrike" cap="none">
                <a:solidFill>
                  <a:srgbClr val="E5003F"/>
                </a:solidFill>
                <a:latin typeface="Helvetica Neue"/>
                <a:ea typeface="Helvetica Neue"/>
                <a:cs typeface="Helvetica Neue"/>
                <a:sym typeface="Helvetica Neue"/>
              </a:defRPr>
            </a:lvl9pPr>
          </a:lstStyle>
          <a:p>
            <a:endParaRPr/>
          </a:p>
        </p:txBody>
      </p:sp>
      <p:sp>
        <p:nvSpPr>
          <p:cNvPr id="72" name="Google Shape;72;p18"/>
          <p:cNvSpPr txBox="1">
            <a:spLocks noGrp="1"/>
          </p:cNvSpPr>
          <p:nvPr>
            <p:ph type="ctrTitle"/>
          </p:nvPr>
        </p:nvSpPr>
        <p:spPr>
          <a:xfrm>
            <a:off x="311700" y="207950"/>
            <a:ext cx="8520600" cy="4503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chemeClr val="dk1"/>
              </a:buClr>
              <a:buSzPts val="1800"/>
              <a:buFont typeface="Helvetica Neue"/>
              <a:buNone/>
              <a:defRPr sz="1800" b="1" i="0" u="none" strike="noStrike" cap="none">
                <a:solidFill>
                  <a:schemeClr val="dk1"/>
                </a:solidFill>
                <a:latin typeface="Helvetica Neue"/>
                <a:ea typeface="Helvetica Neue"/>
                <a:cs typeface="Helvetica Neue"/>
                <a:sym typeface="Helvetica Neue"/>
              </a:defRPr>
            </a:lvl1pPr>
            <a:lvl2pPr lvl="1"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2pPr>
            <a:lvl3pPr lvl="2"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3pPr>
            <a:lvl4pPr lvl="3"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4pPr>
            <a:lvl5pPr lvl="4"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5pPr>
            <a:lvl6pPr lvl="5"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6pPr>
            <a:lvl7pPr lvl="6"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7pPr>
            <a:lvl8pPr lvl="7"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8pPr>
            <a:lvl9pPr lvl="8"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Regular text slide">
  <p:cSld name="Regular text slide">
    <p:spTree>
      <p:nvGrpSpPr>
        <p:cNvPr id="1" name="Shape 73"/>
        <p:cNvGrpSpPr/>
        <p:nvPr/>
      </p:nvGrpSpPr>
      <p:grpSpPr>
        <a:xfrm>
          <a:off x="0" y="0"/>
          <a:ext cx="0" cy="0"/>
          <a:chOff x="0" y="0"/>
          <a:chExt cx="0" cy="0"/>
        </a:xfrm>
      </p:grpSpPr>
      <p:pic>
        <p:nvPicPr>
          <p:cNvPr id="74" name="Google Shape;74;p19"/>
          <p:cNvPicPr preferRelativeResize="0"/>
          <p:nvPr/>
        </p:nvPicPr>
        <p:blipFill rotWithShape="1">
          <a:blip r:embed="rId2">
            <a:alphaModFix/>
          </a:blip>
          <a:srcRect/>
          <a:stretch/>
        </p:blipFill>
        <p:spPr>
          <a:xfrm>
            <a:off x="207176" y="4883226"/>
            <a:ext cx="754076" cy="92625"/>
          </a:xfrm>
          <a:prstGeom prst="rect">
            <a:avLst/>
          </a:prstGeom>
          <a:noFill/>
          <a:ln>
            <a:noFill/>
          </a:ln>
        </p:spPr>
      </p:pic>
      <p:sp>
        <p:nvSpPr>
          <p:cNvPr id="75" name="Google Shape;75;p19"/>
          <p:cNvSpPr txBox="1">
            <a:spLocks noGrp="1"/>
          </p:cNvSpPr>
          <p:nvPr>
            <p:ph type="sldNum" idx="12"/>
          </p:nvPr>
        </p:nvSpPr>
        <p:spPr>
          <a:xfrm>
            <a:off x="5566759" y="4739425"/>
            <a:ext cx="34545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1pPr>
            <a:lvl2pPr marL="0" marR="0" lvl="1"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2pPr>
            <a:lvl3pPr marL="0" marR="0" lvl="2"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3pPr>
            <a:lvl4pPr marL="0" marR="0" lvl="3"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4pPr>
            <a:lvl5pPr marL="0" marR="0" lvl="4"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5pPr>
            <a:lvl6pPr marL="0" marR="0" lvl="5"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6pPr>
            <a:lvl7pPr marL="0" marR="0" lvl="6"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7pPr>
            <a:lvl8pPr marL="0" marR="0" lvl="7"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8pPr>
            <a:lvl9pPr marL="0" marR="0" lvl="8"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9pPr>
          </a:lstStyle>
          <a:p>
            <a:pPr marL="0" lvl="0" indent="0" algn="l" rtl="0">
              <a:spcBef>
                <a:spcPts val="0"/>
              </a:spcBef>
              <a:spcAft>
                <a:spcPts val="0"/>
              </a:spcAft>
              <a:buNone/>
            </a:pPr>
            <a:r>
              <a:rPr lang="en"/>
              <a:t>FB  |  </a:t>
            </a:r>
            <a:fld id="{00000000-1234-1234-1234-123412341234}" type="slidenum">
              <a:rPr lang="en" b="1"/>
              <a:t>‹#›</a:t>
            </a:fld>
            <a:endParaRPr b="1"/>
          </a:p>
        </p:txBody>
      </p:sp>
      <p:sp>
        <p:nvSpPr>
          <p:cNvPr id="76" name="Google Shape;76;p19"/>
          <p:cNvSpPr txBox="1">
            <a:spLocks noGrp="1"/>
          </p:cNvSpPr>
          <p:nvPr>
            <p:ph type="ctrTitle"/>
          </p:nvPr>
        </p:nvSpPr>
        <p:spPr>
          <a:xfrm>
            <a:off x="311700" y="207950"/>
            <a:ext cx="8520600" cy="4503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chemeClr val="dk1"/>
              </a:buClr>
              <a:buSzPts val="1800"/>
              <a:buFont typeface="Helvetica Neue"/>
              <a:buNone/>
              <a:defRPr sz="1800" b="1" i="0" u="none" strike="noStrike" cap="none">
                <a:solidFill>
                  <a:schemeClr val="dk1"/>
                </a:solidFill>
                <a:latin typeface="Helvetica Neue"/>
                <a:ea typeface="Helvetica Neue"/>
                <a:cs typeface="Helvetica Neue"/>
                <a:sym typeface="Helvetica Neue"/>
              </a:defRPr>
            </a:lvl1pPr>
            <a:lvl2pPr lvl="1"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2pPr>
            <a:lvl3pPr lvl="2"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3pPr>
            <a:lvl4pPr lvl="3"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4pPr>
            <a:lvl5pPr lvl="4"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5pPr>
            <a:lvl6pPr lvl="5"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6pPr>
            <a:lvl7pPr lvl="6"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7pPr>
            <a:lvl8pPr lvl="7"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8pPr>
            <a:lvl9pPr lvl="8"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9pPr>
          </a:lstStyle>
          <a:p>
            <a:endParaRPr/>
          </a:p>
        </p:txBody>
      </p:sp>
      <p:sp>
        <p:nvSpPr>
          <p:cNvPr id="77" name="Google Shape;77;p19"/>
          <p:cNvSpPr txBox="1">
            <a:spLocks noGrp="1"/>
          </p:cNvSpPr>
          <p:nvPr>
            <p:ph type="body" idx="1"/>
          </p:nvPr>
        </p:nvSpPr>
        <p:spPr>
          <a:xfrm>
            <a:off x="378450" y="820600"/>
            <a:ext cx="3819300" cy="3900300"/>
          </a:xfrm>
          <a:prstGeom prst="rect">
            <a:avLst/>
          </a:prstGeom>
          <a:noFill/>
          <a:ln>
            <a:noFill/>
          </a:ln>
        </p:spPr>
        <p:txBody>
          <a:bodyPr spcFirstLastPara="1" wrap="square" lIns="91425" tIns="91425" rIns="91425" bIns="91425" anchor="t" anchorCtr="0"/>
          <a:lstStyle>
            <a:lvl1pPr marL="457200" marR="0" lvl="0"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1pPr>
            <a:lvl2pPr marL="914400" marR="0" lvl="1"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2pPr>
            <a:lvl3pPr marL="1371600" marR="0" lvl="2"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3pPr>
            <a:lvl4pPr marL="1828800" marR="0" lvl="3"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4pPr>
            <a:lvl5pPr marL="2286000" marR="0" lvl="4"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5pPr>
            <a:lvl6pPr marL="2743200" marR="0" lvl="5"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6pPr>
            <a:lvl7pPr marL="3200400" marR="0" lvl="6"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7pPr>
            <a:lvl8pPr marL="3657600" marR="0" lvl="7"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8pPr>
            <a:lvl9pPr marL="4114800" marR="0" lvl="8"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wo column">
  <p:cSld name="Two column">
    <p:spTree>
      <p:nvGrpSpPr>
        <p:cNvPr id="1" name="Shape 78"/>
        <p:cNvGrpSpPr/>
        <p:nvPr/>
      </p:nvGrpSpPr>
      <p:grpSpPr>
        <a:xfrm>
          <a:off x="0" y="0"/>
          <a:ext cx="0" cy="0"/>
          <a:chOff x="0" y="0"/>
          <a:chExt cx="0" cy="0"/>
        </a:xfrm>
      </p:grpSpPr>
      <p:pic>
        <p:nvPicPr>
          <p:cNvPr id="79" name="Google Shape;79;p20"/>
          <p:cNvPicPr preferRelativeResize="0"/>
          <p:nvPr/>
        </p:nvPicPr>
        <p:blipFill rotWithShape="1">
          <a:blip r:embed="rId2">
            <a:alphaModFix/>
          </a:blip>
          <a:srcRect/>
          <a:stretch/>
        </p:blipFill>
        <p:spPr>
          <a:xfrm>
            <a:off x="207176" y="4883226"/>
            <a:ext cx="754076" cy="92625"/>
          </a:xfrm>
          <a:prstGeom prst="rect">
            <a:avLst/>
          </a:prstGeom>
          <a:noFill/>
          <a:ln>
            <a:noFill/>
          </a:ln>
        </p:spPr>
      </p:pic>
      <p:sp>
        <p:nvSpPr>
          <p:cNvPr id="80" name="Google Shape;80;p20"/>
          <p:cNvSpPr txBox="1">
            <a:spLocks noGrp="1"/>
          </p:cNvSpPr>
          <p:nvPr>
            <p:ph type="sldNum" idx="12"/>
          </p:nvPr>
        </p:nvSpPr>
        <p:spPr>
          <a:xfrm>
            <a:off x="5566759" y="4739425"/>
            <a:ext cx="34545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1pPr>
            <a:lvl2pPr marL="0" marR="0" lvl="1"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2pPr>
            <a:lvl3pPr marL="0" marR="0" lvl="2"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3pPr>
            <a:lvl4pPr marL="0" marR="0" lvl="3"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4pPr>
            <a:lvl5pPr marL="0" marR="0" lvl="4"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5pPr>
            <a:lvl6pPr marL="0" marR="0" lvl="5"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6pPr>
            <a:lvl7pPr marL="0" marR="0" lvl="6"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7pPr>
            <a:lvl8pPr marL="0" marR="0" lvl="7"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8pPr>
            <a:lvl9pPr marL="0" marR="0" lvl="8"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9pPr>
          </a:lstStyle>
          <a:p>
            <a:pPr marL="0" lvl="0" indent="0" algn="l" rtl="0">
              <a:spcBef>
                <a:spcPts val="0"/>
              </a:spcBef>
              <a:spcAft>
                <a:spcPts val="0"/>
              </a:spcAft>
              <a:buNone/>
            </a:pPr>
            <a:r>
              <a:rPr lang="en"/>
              <a:t>FB  |  </a:t>
            </a:r>
            <a:fld id="{00000000-1234-1234-1234-123412341234}" type="slidenum">
              <a:rPr lang="en" b="1"/>
              <a:t>‹#›</a:t>
            </a:fld>
            <a:endParaRPr b="1"/>
          </a:p>
        </p:txBody>
      </p:sp>
      <p:sp>
        <p:nvSpPr>
          <p:cNvPr id="81" name="Google Shape;81;p20"/>
          <p:cNvSpPr txBox="1">
            <a:spLocks noGrp="1"/>
          </p:cNvSpPr>
          <p:nvPr>
            <p:ph type="body" idx="1"/>
          </p:nvPr>
        </p:nvSpPr>
        <p:spPr>
          <a:xfrm>
            <a:off x="378450" y="820600"/>
            <a:ext cx="3819300" cy="3900300"/>
          </a:xfrm>
          <a:prstGeom prst="rect">
            <a:avLst/>
          </a:prstGeom>
          <a:noFill/>
          <a:ln>
            <a:noFill/>
          </a:ln>
        </p:spPr>
        <p:txBody>
          <a:bodyPr spcFirstLastPara="1" wrap="square" lIns="91425" tIns="91425" rIns="91425" bIns="91425" anchor="t" anchorCtr="0"/>
          <a:lstStyle>
            <a:lvl1pPr marL="457200" marR="0" lvl="0"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1pPr>
            <a:lvl2pPr marL="914400" marR="0" lvl="1"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2pPr>
            <a:lvl3pPr marL="1371600" marR="0" lvl="2"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3pPr>
            <a:lvl4pPr marL="1828800" marR="0" lvl="3"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4pPr>
            <a:lvl5pPr marL="2286000" marR="0" lvl="4"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5pPr>
            <a:lvl6pPr marL="2743200" marR="0" lvl="5"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6pPr>
            <a:lvl7pPr marL="3200400" marR="0" lvl="6"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7pPr>
            <a:lvl8pPr marL="3657600" marR="0" lvl="7"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8pPr>
            <a:lvl9pPr marL="4114800" marR="0" lvl="8"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9pPr>
          </a:lstStyle>
          <a:p>
            <a:endParaRPr/>
          </a:p>
        </p:txBody>
      </p:sp>
      <p:sp>
        <p:nvSpPr>
          <p:cNvPr id="82" name="Google Shape;82;p20"/>
          <p:cNvSpPr txBox="1">
            <a:spLocks noGrp="1"/>
          </p:cNvSpPr>
          <p:nvPr>
            <p:ph type="body" idx="2"/>
          </p:nvPr>
        </p:nvSpPr>
        <p:spPr>
          <a:xfrm>
            <a:off x="4946250" y="820600"/>
            <a:ext cx="3819300" cy="3900300"/>
          </a:xfrm>
          <a:prstGeom prst="rect">
            <a:avLst/>
          </a:prstGeom>
          <a:noFill/>
          <a:ln>
            <a:noFill/>
          </a:ln>
        </p:spPr>
        <p:txBody>
          <a:bodyPr spcFirstLastPara="1" wrap="square" lIns="91425" tIns="91425" rIns="91425" bIns="91425" anchor="t" anchorCtr="0"/>
          <a:lstStyle>
            <a:lvl1pPr marL="457200" marR="0" lvl="0"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1pPr>
            <a:lvl2pPr marL="914400" marR="0" lvl="1"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2pPr>
            <a:lvl3pPr marL="1371600" marR="0" lvl="2"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3pPr>
            <a:lvl4pPr marL="1828800" marR="0" lvl="3"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4pPr>
            <a:lvl5pPr marL="2286000" marR="0" lvl="4"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5pPr>
            <a:lvl6pPr marL="2743200" marR="0" lvl="5"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6pPr>
            <a:lvl7pPr marL="3200400" marR="0" lvl="6"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7pPr>
            <a:lvl8pPr marL="3657600" marR="0" lvl="7"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8pPr>
            <a:lvl9pPr marL="4114800" marR="0" lvl="8"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9pPr>
          </a:lstStyle>
          <a:p>
            <a:endParaRPr/>
          </a:p>
        </p:txBody>
      </p:sp>
      <p:cxnSp>
        <p:nvCxnSpPr>
          <p:cNvPr id="83" name="Google Shape;83;p20"/>
          <p:cNvCxnSpPr/>
          <p:nvPr/>
        </p:nvCxnSpPr>
        <p:spPr>
          <a:xfrm>
            <a:off x="4572000" y="943675"/>
            <a:ext cx="0" cy="3795900"/>
          </a:xfrm>
          <a:prstGeom prst="straightConnector1">
            <a:avLst/>
          </a:prstGeom>
          <a:noFill/>
          <a:ln w="9525" cap="flat" cmpd="sng">
            <a:solidFill>
              <a:schemeClr val="dk2"/>
            </a:solidFill>
            <a:prstDash val="dot"/>
            <a:round/>
            <a:headEnd type="none" w="sm" len="sm"/>
            <a:tailEnd type="none" w="sm" len="sm"/>
          </a:ln>
        </p:spPr>
      </p:cxnSp>
      <p:sp>
        <p:nvSpPr>
          <p:cNvPr id="84" name="Google Shape;84;p20"/>
          <p:cNvSpPr txBox="1">
            <a:spLocks noGrp="1"/>
          </p:cNvSpPr>
          <p:nvPr>
            <p:ph type="ctrTitle"/>
          </p:nvPr>
        </p:nvSpPr>
        <p:spPr>
          <a:xfrm>
            <a:off x="311700" y="207950"/>
            <a:ext cx="8520600" cy="4503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chemeClr val="dk1"/>
              </a:buClr>
              <a:buSzPts val="1800"/>
              <a:buFont typeface="Helvetica Neue"/>
              <a:buNone/>
              <a:defRPr sz="1800" b="1" i="0" u="none" strike="noStrike" cap="none">
                <a:solidFill>
                  <a:schemeClr val="dk1"/>
                </a:solidFill>
                <a:latin typeface="Helvetica Neue"/>
                <a:ea typeface="Helvetica Neue"/>
                <a:cs typeface="Helvetica Neue"/>
                <a:sym typeface="Helvetica Neue"/>
              </a:defRPr>
            </a:lvl1pPr>
            <a:lvl2pPr lvl="1"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2pPr>
            <a:lvl3pPr lvl="2"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3pPr>
            <a:lvl4pPr lvl="3"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4pPr>
            <a:lvl5pPr lvl="4"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5pPr>
            <a:lvl6pPr lvl="5"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6pPr>
            <a:lvl7pPr lvl="6"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7pPr>
            <a:lvl8pPr lvl="7"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8pPr>
            <a:lvl9pPr lvl="8"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wo column w/ sub-head">
  <p:cSld name="Two column w/ sub-head">
    <p:spTree>
      <p:nvGrpSpPr>
        <p:cNvPr id="1" name="Shape 85"/>
        <p:cNvGrpSpPr/>
        <p:nvPr/>
      </p:nvGrpSpPr>
      <p:grpSpPr>
        <a:xfrm>
          <a:off x="0" y="0"/>
          <a:ext cx="0" cy="0"/>
          <a:chOff x="0" y="0"/>
          <a:chExt cx="0" cy="0"/>
        </a:xfrm>
      </p:grpSpPr>
      <p:pic>
        <p:nvPicPr>
          <p:cNvPr id="86" name="Google Shape;86;p21"/>
          <p:cNvPicPr preferRelativeResize="0"/>
          <p:nvPr/>
        </p:nvPicPr>
        <p:blipFill rotWithShape="1">
          <a:blip r:embed="rId2">
            <a:alphaModFix/>
          </a:blip>
          <a:srcRect/>
          <a:stretch/>
        </p:blipFill>
        <p:spPr>
          <a:xfrm>
            <a:off x="207176" y="4883226"/>
            <a:ext cx="754076" cy="92625"/>
          </a:xfrm>
          <a:prstGeom prst="rect">
            <a:avLst/>
          </a:prstGeom>
          <a:noFill/>
          <a:ln>
            <a:noFill/>
          </a:ln>
        </p:spPr>
      </p:pic>
      <p:sp>
        <p:nvSpPr>
          <p:cNvPr id="87" name="Google Shape;87;p21"/>
          <p:cNvSpPr txBox="1">
            <a:spLocks noGrp="1"/>
          </p:cNvSpPr>
          <p:nvPr>
            <p:ph type="sldNum" idx="12"/>
          </p:nvPr>
        </p:nvSpPr>
        <p:spPr>
          <a:xfrm>
            <a:off x="5566759" y="4739425"/>
            <a:ext cx="34545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1pPr>
            <a:lvl2pPr marL="0" marR="0" lvl="1"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2pPr>
            <a:lvl3pPr marL="0" marR="0" lvl="2"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3pPr>
            <a:lvl4pPr marL="0" marR="0" lvl="3"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4pPr>
            <a:lvl5pPr marL="0" marR="0" lvl="4"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5pPr>
            <a:lvl6pPr marL="0" marR="0" lvl="5"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6pPr>
            <a:lvl7pPr marL="0" marR="0" lvl="6"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7pPr>
            <a:lvl8pPr marL="0" marR="0" lvl="7"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8pPr>
            <a:lvl9pPr marL="0" marR="0" lvl="8"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9pPr>
          </a:lstStyle>
          <a:p>
            <a:pPr marL="0" lvl="0" indent="0" algn="l" rtl="0">
              <a:spcBef>
                <a:spcPts val="0"/>
              </a:spcBef>
              <a:spcAft>
                <a:spcPts val="0"/>
              </a:spcAft>
              <a:buNone/>
            </a:pPr>
            <a:r>
              <a:rPr lang="en"/>
              <a:t>FB  |  </a:t>
            </a:r>
            <a:fld id="{00000000-1234-1234-1234-123412341234}" type="slidenum">
              <a:rPr lang="en" b="1"/>
              <a:t>‹#›</a:t>
            </a:fld>
            <a:endParaRPr b="1"/>
          </a:p>
        </p:txBody>
      </p:sp>
      <p:sp>
        <p:nvSpPr>
          <p:cNvPr id="88" name="Google Shape;88;p21"/>
          <p:cNvSpPr txBox="1">
            <a:spLocks noGrp="1"/>
          </p:cNvSpPr>
          <p:nvPr>
            <p:ph type="body" idx="1"/>
          </p:nvPr>
        </p:nvSpPr>
        <p:spPr>
          <a:xfrm>
            <a:off x="378450" y="1506400"/>
            <a:ext cx="3819300" cy="3214500"/>
          </a:xfrm>
          <a:prstGeom prst="rect">
            <a:avLst/>
          </a:prstGeom>
          <a:noFill/>
          <a:ln>
            <a:noFill/>
          </a:ln>
        </p:spPr>
        <p:txBody>
          <a:bodyPr spcFirstLastPara="1" wrap="square" lIns="91425" tIns="91425" rIns="91425" bIns="91425" anchor="t" anchorCtr="0"/>
          <a:lstStyle>
            <a:lvl1pPr marL="457200" marR="0" lvl="0"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1pPr>
            <a:lvl2pPr marL="914400" marR="0" lvl="1"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2pPr>
            <a:lvl3pPr marL="1371600" marR="0" lvl="2"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3pPr>
            <a:lvl4pPr marL="1828800" marR="0" lvl="3"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4pPr>
            <a:lvl5pPr marL="2286000" marR="0" lvl="4"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5pPr>
            <a:lvl6pPr marL="2743200" marR="0" lvl="5"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6pPr>
            <a:lvl7pPr marL="3200400" marR="0" lvl="6"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7pPr>
            <a:lvl8pPr marL="3657600" marR="0" lvl="7"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8pPr>
            <a:lvl9pPr marL="4114800" marR="0" lvl="8"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9pPr>
          </a:lstStyle>
          <a:p>
            <a:endParaRPr/>
          </a:p>
        </p:txBody>
      </p:sp>
      <p:sp>
        <p:nvSpPr>
          <p:cNvPr id="89" name="Google Shape;89;p21"/>
          <p:cNvSpPr txBox="1">
            <a:spLocks noGrp="1"/>
          </p:cNvSpPr>
          <p:nvPr>
            <p:ph type="body" idx="2"/>
          </p:nvPr>
        </p:nvSpPr>
        <p:spPr>
          <a:xfrm>
            <a:off x="4946250" y="1506400"/>
            <a:ext cx="3819300" cy="3214500"/>
          </a:xfrm>
          <a:prstGeom prst="rect">
            <a:avLst/>
          </a:prstGeom>
          <a:noFill/>
          <a:ln>
            <a:noFill/>
          </a:ln>
        </p:spPr>
        <p:txBody>
          <a:bodyPr spcFirstLastPara="1" wrap="square" lIns="91425" tIns="91425" rIns="91425" bIns="91425" anchor="t" anchorCtr="0"/>
          <a:lstStyle>
            <a:lvl1pPr marL="457200" marR="0" lvl="0"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1pPr>
            <a:lvl2pPr marL="914400" marR="0" lvl="1"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2pPr>
            <a:lvl3pPr marL="1371600" marR="0" lvl="2"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3pPr>
            <a:lvl4pPr marL="1828800" marR="0" lvl="3"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4pPr>
            <a:lvl5pPr marL="2286000" marR="0" lvl="4"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5pPr>
            <a:lvl6pPr marL="2743200" marR="0" lvl="5"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6pPr>
            <a:lvl7pPr marL="3200400" marR="0" lvl="6"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7pPr>
            <a:lvl8pPr marL="3657600" marR="0" lvl="7"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8pPr>
            <a:lvl9pPr marL="4114800" marR="0" lvl="8"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9pPr>
          </a:lstStyle>
          <a:p>
            <a:endParaRPr/>
          </a:p>
        </p:txBody>
      </p:sp>
      <p:cxnSp>
        <p:nvCxnSpPr>
          <p:cNvPr id="90" name="Google Shape;90;p21"/>
          <p:cNvCxnSpPr/>
          <p:nvPr/>
        </p:nvCxnSpPr>
        <p:spPr>
          <a:xfrm>
            <a:off x="4572000" y="1616375"/>
            <a:ext cx="0" cy="3123000"/>
          </a:xfrm>
          <a:prstGeom prst="straightConnector1">
            <a:avLst/>
          </a:prstGeom>
          <a:noFill/>
          <a:ln w="9525" cap="flat" cmpd="sng">
            <a:solidFill>
              <a:schemeClr val="dk2"/>
            </a:solidFill>
            <a:prstDash val="dot"/>
            <a:round/>
            <a:headEnd type="none" w="sm" len="sm"/>
            <a:tailEnd type="none" w="sm" len="sm"/>
          </a:ln>
        </p:spPr>
      </p:cxnSp>
      <p:sp>
        <p:nvSpPr>
          <p:cNvPr id="91" name="Google Shape;91;p21"/>
          <p:cNvSpPr txBox="1">
            <a:spLocks noGrp="1"/>
          </p:cNvSpPr>
          <p:nvPr>
            <p:ph type="ctrTitle"/>
          </p:nvPr>
        </p:nvSpPr>
        <p:spPr>
          <a:xfrm>
            <a:off x="311700" y="207950"/>
            <a:ext cx="8520600" cy="4503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chemeClr val="dk1"/>
              </a:buClr>
              <a:buSzPts val="1800"/>
              <a:buFont typeface="Helvetica Neue"/>
              <a:buNone/>
              <a:defRPr sz="1800" b="1" i="0" u="none" strike="noStrike" cap="none">
                <a:solidFill>
                  <a:schemeClr val="dk1"/>
                </a:solidFill>
                <a:latin typeface="Helvetica Neue"/>
                <a:ea typeface="Helvetica Neue"/>
                <a:cs typeface="Helvetica Neue"/>
                <a:sym typeface="Helvetica Neue"/>
              </a:defRPr>
            </a:lvl1pPr>
            <a:lvl2pPr lvl="1"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2pPr>
            <a:lvl3pPr lvl="2"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3pPr>
            <a:lvl4pPr lvl="3"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4pPr>
            <a:lvl5pPr lvl="4"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5pPr>
            <a:lvl6pPr lvl="5"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6pPr>
            <a:lvl7pPr lvl="6"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7pPr>
            <a:lvl8pPr lvl="7"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8pPr>
            <a:lvl9pPr lvl="8"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9pPr>
          </a:lstStyle>
          <a:p>
            <a:endParaRPr/>
          </a:p>
        </p:txBody>
      </p:sp>
      <p:sp>
        <p:nvSpPr>
          <p:cNvPr id="92" name="Google Shape;92;p21"/>
          <p:cNvSpPr txBox="1">
            <a:spLocks noGrp="1"/>
          </p:cNvSpPr>
          <p:nvPr>
            <p:ph type="subTitle" idx="3"/>
          </p:nvPr>
        </p:nvSpPr>
        <p:spPr>
          <a:xfrm>
            <a:off x="835200" y="762000"/>
            <a:ext cx="7473600" cy="628200"/>
          </a:xfrm>
          <a:prstGeom prst="rect">
            <a:avLst/>
          </a:prstGeom>
          <a:noFill/>
          <a:ln>
            <a:noFill/>
          </a:ln>
        </p:spPr>
        <p:txBody>
          <a:bodyPr spcFirstLastPara="1" wrap="square" lIns="91425" tIns="91425" rIns="91425" bIns="91425" anchor="t" anchorCtr="0"/>
          <a:lstStyle>
            <a:lvl1pPr marR="0" lvl="0" algn="ctr" rtl="0">
              <a:lnSpc>
                <a:spcPct val="115000"/>
              </a:lnSpc>
              <a:spcBef>
                <a:spcPts val="0"/>
              </a:spcBef>
              <a:spcAft>
                <a:spcPts val="0"/>
              </a:spcAft>
              <a:buClr>
                <a:schemeClr val="dk2"/>
              </a:buClr>
              <a:buSzPts val="1600"/>
              <a:buFont typeface="Helvetica Neue"/>
              <a:buNone/>
              <a:defRPr sz="1600" b="0" i="0" u="none" strike="noStrike" cap="none">
                <a:solidFill>
                  <a:srgbClr val="000000"/>
                </a:solidFill>
                <a:latin typeface="Helvetica Neue"/>
                <a:ea typeface="Helvetica Neue"/>
                <a:cs typeface="Helvetica Neue"/>
                <a:sym typeface="Helvetica Neue"/>
              </a:defRPr>
            </a:lvl1pPr>
            <a:lvl2pPr marR="0" lvl="1" algn="l" rtl="0">
              <a:lnSpc>
                <a:spcPct val="115000"/>
              </a:lnSpc>
              <a:spcBef>
                <a:spcPts val="1600"/>
              </a:spcBef>
              <a:spcAft>
                <a:spcPts val="0"/>
              </a:spcAft>
              <a:buClr>
                <a:schemeClr val="dk2"/>
              </a:buClr>
              <a:buSzPts val="1400"/>
              <a:buFont typeface="Helvetica Neue"/>
              <a:buNone/>
              <a:defRPr sz="1400" b="0" i="0" u="none" strike="noStrike" cap="none">
                <a:solidFill>
                  <a:schemeClr val="dk2"/>
                </a:solidFill>
                <a:latin typeface="Helvetica Neue"/>
                <a:ea typeface="Helvetica Neue"/>
                <a:cs typeface="Helvetica Neue"/>
                <a:sym typeface="Helvetica Neue"/>
              </a:defRPr>
            </a:lvl2pPr>
            <a:lvl3pPr marR="0" lvl="2" algn="l" rtl="0">
              <a:lnSpc>
                <a:spcPct val="115000"/>
              </a:lnSpc>
              <a:spcBef>
                <a:spcPts val="1600"/>
              </a:spcBef>
              <a:spcAft>
                <a:spcPts val="0"/>
              </a:spcAft>
              <a:buClr>
                <a:schemeClr val="dk2"/>
              </a:buClr>
              <a:buSzPts val="1400"/>
              <a:buFont typeface="Helvetica Neue"/>
              <a:buNone/>
              <a:defRPr sz="1400" b="0" i="0" u="none" strike="noStrike" cap="none">
                <a:solidFill>
                  <a:schemeClr val="dk2"/>
                </a:solidFill>
                <a:latin typeface="Helvetica Neue"/>
                <a:ea typeface="Helvetica Neue"/>
                <a:cs typeface="Helvetica Neue"/>
                <a:sym typeface="Helvetica Neue"/>
              </a:defRPr>
            </a:lvl3pPr>
            <a:lvl4pPr marR="0" lvl="3" algn="l" rtl="0">
              <a:lnSpc>
                <a:spcPct val="115000"/>
              </a:lnSpc>
              <a:spcBef>
                <a:spcPts val="1600"/>
              </a:spcBef>
              <a:spcAft>
                <a:spcPts val="0"/>
              </a:spcAft>
              <a:buClr>
                <a:schemeClr val="dk2"/>
              </a:buClr>
              <a:buSzPts val="1400"/>
              <a:buFont typeface="Helvetica Neue"/>
              <a:buNone/>
              <a:defRPr sz="1400" b="0" i="0" u="none" strike="noStrike" cap="none">
                <a:solidFill>
                  <a:schemeClr val="dk2"/>
                </a:solidFill>
                <a:latin typeface="Helvetica Neue"/>
                <a:ea typeface="Helvetica Neue"/>
                <a:cs typeface="Helvetica Neue"/>
                <a:sym typeface="Helvetica Neue"/>
              </a:defRPr>
            </a:lvl4pPr>
            <a:lvl5pPr marR="0" lvl="4" algn="l" rtl="0">
              <a:lnSpc>
                <a:spcPct val="115000"/>
              </a:lnSpc>
              <a:spcBef>
                <a:spcPts val="1600"/>
              </a:spcBef>
              <a:spcAft>
                <a:spcPts val="0"/>
              </a:spcAft>
              <a:buClr>
                <a:schemeClr val="dk2"/>
              </a:buClr>
              <a:buSzPts val="1400"/>
              <a:buFont typeface="Helvetica Neue"/>
              <a:buNone/>
              <a:defRPr sz="1400" b="0" i="0" u="none" strike="noStrike" cap="none">
                <a:solidFill>
                  <a:schemeClr val="dk2"/>
                </a:solidFill>
                <a:latin typeface="Helvetica Neue"/>
                <a:ea typeface="Helvetica Neue"/>
                <a:cs typeface="Helvetica Neue"/>
                <a:sym typeface="Helvetica Neue"/>
              </a:defRPr>
            </a:lvl5pPr>
            <a:lvl6pPr marR="0" lvl="5" algn="l" rtl="0">
              <a:lnSpc>
                <a:spcPct val="115000"/>
              </a:lnSpc>
              <a:spcBef>
                <a:spcPts val="1600"/>
              </a:spcBef>
              <a:spcAft>
                <a:spcPts val="0"/>
              </a:spcAft>
              <a:buClr>
                <a:schemeClr val="dk2"/>
              </a:buClr>
              <a:buSzPts val="1400"/>
              <a:buFont typeface="Helvetica Neue"/>
              <a:buNone/>
              <a:defRPr sz="1400" b="0" i="0" u="none" strike="noStrike" cap="none">
                <a:solidFill>
                  <a:schemeClr val="dk2"/>
                </a:solidFill>
                <a:latin typeface="Helvetica Neue"/>
                <a:ea typeface="Helvetica Neue"/>
                <a:cs typeface="Helvetica Neue"/>
                <a:sym typeface="Helvetica Neue"/>
              </a:defRPr>
            </a:lvl6pPr>
            <a:lvl7pPr marR="0" lvl="6" algn="l" rtl="0">
              <a:lnSpc>
                <a:spcPct val="115000"/>
              </a:lnSpc>
              <a:spcBef>
                <a:spcPts val="1600"/>
              </a:spcBef>
              <a:spcAft>
                <a:spcPts val="0"/>
              </a:spcAft>
              <a:buClr>
                <a:schemeClr val="dk2"/>
              </a:buClr>
              <a:buSzPts val="1400"/>
              <a:buFont typeface="Helvetica Neue"/>
              <a:buNone/>
              <a:defRPr sz="1400" b="0" i="0" u="none" strike="noStrike" cap="none">
                <a:solidFill>
                  <a:schemeClr val="dk2"/>
                </a:solidFill>
                <a:latin typeface="Helvetica Neue"/>
                <a:ea typeface="Helvetica Neue"/>
                <a:cs typeface="Helvetica Neue"/>
                <a:sym typeface="Helvetica Neue"/>
              </a:defRPr>
            </a:lvl7pPr>
            <a:lvl8pPr marR="0" lvl="7" algn="l" rtl="0">
              <a:lnSpc>
                <a:spcPct val="115000"/>
              </a:lnSpc>
              <a:spcBef>
                <a:spcPts val="1600"/>
              </a:spcBef>
              <a:spcAft>
                <a:spcPts val="0"/>
              </a:spcAft>
              <a:buClr>
                <a:schemeClr val="dk2"/>
              </a:buClr>
              <a:buSzPts val="1400"/>
              <a:buFont typeface="Helvetica Neue"/>
              <a:buNone/>
              <a:defRPr sz="1400" b="0" i="0" u="none" strike="noStrike" cap="none">
                <a:solidFill>
                  <a:schemeClr val="dk2"/>
                </a:solidFill>
                <a:latin typeface="Helvetica Neue"/>
                <a:ea typeface="Helvetica Neue"/>
                <a:cs typeface="Helvetica Neue"/>
                <a:sym typeface="Helvetica Neue"/>
              </a:defRPr>
            </a:lvl8pPr>
            <a:lvl9pPr marR="0" lvl="8" algn="l" rtl="0">
              <a:lnSpc>
                <a:spcPct val="115000"/>
              </a:lnSpc>
              <a:spcBef>
                <a:spcPts val="1600"/>
              </a:spcBef>
              <a:spcAft>
                <a:spcPts val="1600"/>
              </a:spcAft>
              <a:buClr>
                <a:schemeClr val="dk2"/>
              </a:buClr>
              <a:buSzPts val="1400"/>
              <a:buFont typeface="Helvetica Neue"/>
              <a:buNone/>
              <a:defRPr sz="1400" b="0" i="0" u="none" strike="noStrike" cap="none">
                <a:solidFill>
                  <a:schemeClr val="dk2"/>
                </a:solidFill>
                <a:latin typeface="Helvetica Neue"/>
                <a:ea typeface="Helvetica Neue"/>
                <a:cs typeface="Helvetica Neue"/>
                <a:sym typeface="Helvetica Neu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hree column">
  <p:cSld name="Three column">
    <p:spTree>
      <p:nvGrpSpPr>
        <p:cNvPr id="1" name="Shape 93"/>
        <p:cNvGrpSpPr/>
        <p:nvPr/>
      </p:nvGrpSpPr>
      <p:grpSpPr>
        <a:xfrm>
          <a:off x="0" y="0"/>
          <a:ext cx="0" cy="0"/>
          <a:chOff x="0" y="0"/>
          <a:chExt cx="0" cy="0"/>
        </a:xfrm>
      </p:grpSpPr>
      <p:pic>
        <p:nvPicPr>
          <p:cNvPr id="94" name="Google Shape;94;p22"/>
          <p:cNvPicPr preferRelativeResize="0"/>
          <p:nvPr/>
        </p:nvPicPr>
        <p:blipFill rotWithShape="1">
          <a:blip r:embed="rId2">
            <a:alphaModFix/>
          </a:blip>
          <a:srcRect/>
          <a:stretch/>
        </p:blipFill>
        <p:spPr>
          <a:xfrm>
            <a:off x="207176" y="4883226"/>
            <a:ext cx="754076" cy="92625"/>
          </a:xfrm>
          <a:prstGeom prst="rect">
            <a:avLst/>
          </a:prstGeom>
          <a:noFill/>
          <a:ln>
            <a:noFill/>
          </a:ln>
        </p:spPr>
      </p:pic>
      <p:sp>
        <p:nvSpPr>
          <p:cNvPr id="95" name="Google Shape;95;p22"/>
          <p:cNvSpPr txBox="1">
            <a:spLocks noGrp="1"/>
          </p:cNvSpPr>
          <p:nvPr>
            <p:ph type="sldNum" idx="12"/>
          </p:nvPr>
        </p:nvSpPr>
        <p:spPr>
          <a:xfrm>
            <a:off x="5566759" y="4739425"/>
            <a:ext cx="34545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1pPr>
            <a:lvl2pPr marL="0" marR="0" lvl="1"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2pPr>
            <a:lvl3pPr marL="0" marR="0" lvl="2"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3pPr>
            <a:lvl4pPr marL="0" marR="0" lvl="3"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4pPr>
            <a:lvl5pPr marL="0" marR="0" lvl="4"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5pPr>
            <a:lvl6pPr marL="0" marR="0" lvl="5"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6pPr>
            <a:lvl7pPr marL="0" marR="0" lvl="6"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7pPr>
            <a:lvl8pPr marL="0" marR="0" lvl="7"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8pPr>
            <a:lvl9pPr marL="0" marR="0" lvl="8"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9pPr>
          </a:lstStyle>
          <a:p>
            <a:pPr marL="0" lvl="0" indent="0" algn="l" rtl="0">
              <a:spcBef>
                <a:spcPts val="0"/>
              </a:spcBef>
              <a:spcAft>
                <a:spcPts val="0"/>
              </a:spcAft>
              <a:buNone/>
            </a:pPr>
            <a:r>
              <a:rPr lang="en"/>
              <a:t>FB  |  </a:t>
            </a:r>
            <a:fld id="{00000000-1234-1234-1234-123412341234}" type="slidenum">
              <a:rPr lang="en" b="1"/>
              <a:t>‹#›</a:t>
            </a:fld>
            <a:endParaRPr b="1"/>
          </a:p>
        </p:txBody>
      </p:sp>
      <p:sp>
        <p:nvSpPr>
          <p:cNvPr id="96" name="Google Shape;96;p22"/>
          <p:cNvSpPr txBox="1">
            <a:spLocks noGrp="1"/>
          </p:cNvSpPr>
          <p:nvPr>
            <p:ph type="body" idx="1"/>
          </p:nvPr>
        </p:nvSpPr>
        <p:spPr>
          <a:xfrm>
            <a:off x="3295350" y="820600"/>
            <a:ext cx="2553300" cy="3900300"/>
          </a:xfrm>
          <a:prstGeom prst="rect">
            <a:avLst/>
          </a:prstGeom>
          <a:noFill/>
          <a:ln>
            <a:noFill/>
          </a:ln>
        </p:spPr>
        <p:txBody>
          <a:bodyPr spcFirstLastPara="1" wrap="square" lIns="91425" tIns="91425" rIns="91425" bIns="91425" anchor="t" anchorCtr="0"/>
          <a:lstStyle>
            <a:lvl1pPr marL="457200" marR="0" lvl="0"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1pPr>
            <a:lvl2pPr marL="914400" marR="0" lvl="1"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2pPr>
            <a:lvl3pPr marL="1371600" marR="0" lvl="2"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3pPr>
            <a:lvl4pPr marL="1828800" marR="0" lvl="3"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4pPr>
            <a:lvl5pPr marL="2286000" marR="0" lvl="4"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5pPr>
            <a:lvl6pPr marL="2743200" marR="0" lvl="5"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6pPr>
            <a:lvl7pPr marL="3200400" marR="0" lvl="6"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7pPr>
            <a:lvl8pPr marL="3657600" marR="0" lvl="7"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8pPr>
            <a:lvl9pPr marL="4114800" marR="0" lvl="8"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9pPr>
          </a:lstStyle>
          <a:p>
            <a:endParaRPr/>
          </a:p>
        </p:txBody>
      </p:sp>
      <p:cxnSp>
        <p:nvCxnSpPr>
          <p:cNvPr id="97" name="Google Shape;97;p22"/>
          <p:cNvCxnSpPr/>
          <p:nvPr/>
        </p:nvCxnSpPr>
        <p:spPr>
          <a:xfrm>
            <a:off x="3120157" y="943675"/>
            <a:ext cx="0" cy="3795900"/>
          </a:xfrm>
          <a:prstGeom prst="straightConnector1">
            <a:avLst/>
          </a:prstGeom>
          <a:noFill/>
          <a:ln w="9525" cap="flat" cmpd="sng">
            <a:solidFill>
              <a:schemeClr val="dk2"/>
            </a:solidFill>
            <a:prstDash val="dot"/>
            <a:round/>
            <a:headEnd type="none" w="sm" len="sm"/>
            <a:tailEnd type="none" w="sm" len="sm"/>
          </a:ln>
        </p:spPr>
      </p:cxnSp>
      <p:sp>
        <p:nvSpPr>
          <p:cNvPr id="98" name="Google Shape;98;p22"/>
          <p:cNvSpPr txBox="1">
            <a:spLocks noGrp="1"/>
          </p:cNvSpPr>
          <p:nvPr>
            <p:ph type="body" idx="2"/>
          </p:nvPr>
        </p:nvSpPr>
        <p:spPr>
          <a:xfrm>
            <a:off x="378450" y="820588"/>
            <a:ext cx="2553300" cy="3900300"/>
          </a:xfrm>
          <a:prstGeom prst="rect">
            <a:avLst/>
          </a:prstGeom>
          <a:noFill/>
          <a:ln>
            <a:noFill/>
          </a:ln>
        </p:spPr>
        <p:txBody>
          <a:bodyPr spcFirstLastPara="1" wrap="square" lIns="91425" tIns="91425" rIns="91425" bIns="91425" anchor="t" anchorCtr="0"/>
          <a:lstStyle>
            <a:lvl1pPr marL="457200" marR="0" lvl="0"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1pPr>
            <a:lvl2pPr marL="914400" marR="0" lvl="1"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2pPr>
            <a:lvl3pPr marL="1371600" marR="0" lvl="2"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3pPr>
            <a:lvl4pPr marL="1828800" marR="0" lvl="3"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4pPr>
            <a:lvl5pPr marL="2286000" marR="0" lvl="4"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5pPr>
            <a:lvl6pPr marL="2743200" marR="0" lvl="5"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6pPr>
            <a:lvl7pPr marL="3200400" marR="0" lvl="6"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7pPr>
            <a:lvl8pPr marL="3657600" marR="0" lvl="7"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8pPr>
            <a:lvl9pPr marL="4114800" marR="0" lvl="8"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9pPr>
          </a:lstStyle>
          <a:p>
            <a:endParaRPr/>
          </a:p>
        </p:txBody>
      </p:sp>
      <p:sp>
        <p:nvSpPr>
          <p:cNvPr id="99" name="Google Shape;99;p22"/>
          <p:cNvSpPr txBox="1">
            <a:spLocks noGrp="1"/>
          </p:cNvSpPr>
          <p:nvPr>
            <p:ph type="body" idx="3"/>
          </p:nvPr>
        </p:nvSpPr>
        <p:spPr>
          <a:xfrm>
            <a:off x="6225450" y="820613"/>
            <a:ext cx="2553300" cy="3900300"/>
          </a:xfrm>
          <a:prstGeom prst="rect">
            <a:avLst/>
          </a:prstGeom>
          <a:noFill/>
          <a:ln>
            <a:noFill/>
          </a:ln>
        </p:spPr>
        <p:txBody>
          <a:bodyPr spcFirstLastPara="1" wrap="square" lIns="91425" tIns="91425" rIns="91425" bIns="91425" anchor="t" anchorCtr="0"/>
          <a:lstStyle>
            <a:lvl1pPr marL="457200" marR="0" lvl="0"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1pPr>
            <a:lvl2pPr marL="914400" marR="0" lvl="1"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2pPr>
            <a:lvl3pPr marL="1371600" marR="0" lvl="2"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3pPr>
            <a:lvl4pPr marL="1828800" marR="0" lvl="3"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4pPr>
            <a:lvl5pPr marL="2286000" marR="0" lvl="4"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5pPr>
            <a:lvl6pPr marL="2743200" marR="0" lvl="5"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6pPr>
            <a:lvl7pPr marL="3200400" marR="0" lvl="6"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7pPr>
            <a:lvl8pPr marL="3657600" marR="0" lvl="7"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8pPr>
            <a:lvl9pPr marL="4114800" marR="0" lvl="8"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9pPr>
          </a:lstStyle>
          <a:p>
            <a:endParaRPr/>
          </a:p>
        </p:txBody>
      </p:sp>
      <p:cxnSp>
        <p:nvCxnSpPr>
          <p:cNvPr id="100" name="Google Shape;100;p22"/>
          <p:cNvCxnSpPr/>
          <p:nvPr/>
        </p:nvCxnSpPr>
        <p:spPr>
          <a:xfrm>
            <a:off x="6050257" y="943688"/>
            <a:ext cx="0" cy="3795900"/>
          </a:xfrm>
          <a:prstGeom prst="straightConnector1">
            <a:avLst/>
          </a:prstGeom>
          <a:noFill/>
          <a:ln w="9525" cap="flat" cmpd="sng">
            <a:solidFill>
              <a:schemeClr val="dk2"/>
            </a:solidFill>
            <a:prstDash val="dot"/>
            <a:round/>
            <a:headEnd type="none" w="sm" len="sm"/>
            <a:tailEnd type="none" w="sm" len="sm"/>
          </a:ln>
        </p:spPr>
      </p:cxnSp>
      <p:sp>
        <p:nvSpPr>
          <p:cNvPr id="101" name="Google Shape;101;p22"/>
          <p:cNvSpPr txBox="1">
            <a:spLocks noGrp="1"/>
          </p:cNvSpPr>
          <p:nvPr>
            <p:ph type="ctrTitle"/>
          </p:nvPr>
        </p:nvSpPr>
        <p:spPr>
          <a:xfrm>
            <a:off x="311700" y="207950"/>
            <a:ext cx="8520600" cy="4503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chemeClr val="dk1"/>
              </a:buClr>
              <a:buSzPts val="1800"/>
              <a:buFont typeface="Helvetica Neue"/>
              <a:buNone/>
              <a:defRPr sz="1800" b="1" i="0" u="none" strike="noStrike" cap="none">
                <a:solidFill>
                  <a:schemeClr val="dk1"/>
                </a:solidFill>
                <a:latin typeface="Helvetica Neue"/>
                <a:ea typeface="Helvetica Neue"/>
                <a:cs typeface="Helvetica Neue"/>
                <a:sym typeface="Helvetica Neue"/>
              </a:defRPr>
            </a:lvl1pPr>
            <a:lvl2pPr lvl="1"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2pPr>
            <a:lvl3pPr lvl="2"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3pPr>
            <a:lvl4pPr lvl="3"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4pPr>
            <a:lvl5pPr lvl="4"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5pPr>
            <a:lvl6pPr lvl="5"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6pPr>
            <a:lvl7pPr lvl="6"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7pPr>
            <a:lvl8pPr lvl="7"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8pPr>
            <a:lvl9pPr lvl="8"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hree column w/images">
  <p:cSld name="Three column w/images">
    <p:spTree>
      <p:nvGrpSpPr>
        <p:cNvPr id="1" name="Shape 102"/>
        <p:cNvGrpSpPr/>
        <p:nvPr/>
      </p:nvGrpSpPr>
      <p:grpSpPr>
        <a:xfrm>
          <a:off x="0" y="0"/>
          <a:ext cx="0" cy="0"/>
          <a:chOff x="0" y="0"/>
          <a:chExt cx="0" cy="0"/>
        </a:xfrm>
      </p:grpSpPr>
      <p:sp>
        <p:nvSpPr>
          <p:cNvPr id="103" name="Google Shape;103;p23"/>
          <p:cNvSpPr txBox="1">
            <a:spLocks noGrp="1"/>
          </p:cNvSpPr>
          <p:nvPr>
            <p:ph type="ctrTitle"/>
          </p:nvPr>
        </p:nvSpPr>
        <p:spPr>
          <a:xfrm>
            <a:off x="311700" y="207950"/>
            <a:ext cx="8520600" cy="4503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chemeClr val="dk1"/>
              </a:buClr>
              <a:buSzPts val="1800"/>
              <a:buFont typeface="Helvetica Neue"/>
              <a:buNone/>
              <a:defRPr sz="1800" b="1" i="0" u="none" strike="noStrike" cap="none">
                <a:solidFill>
                  <a:schemeClr val="dk1"/>
                </a:solidFill>
                <a:latin typeface="Helvetica Neue"/>
                <a:ea typeface="Helvetica Neue"/>
                <a:cs typeface="Helvetica Neue"/>
                <a:sym typeface="Helvetica Neue"/>
              </a:defRPr>
            </a:lvl1pPr>
            <a:lvl2pPr lvl="1"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2pPr>
            <a:lvl3pPr lvl="2"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3pPr>
            <a:lvl4pPr lvl="3"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4pPr>
            <a:lvl5pPr lvl="4"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5pPr>
            <a:lvl6pPr lvl="5"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6pPr>
            <a:lvl7pPr lvl="6"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7pPr>
            <a:lvl8pPr lvl="7"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8pPr>
            <a:lvl9pPr lvl="8"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9pPr>
          </a:lstStyle>
          <a:p>
            <a:endParaRPr/>
          </a:p>
        </p:txBody>
      </p:sp>
      <p:pic>
        <p:nvPicPr>
          <p:cNvPr id="104" name="Google Shape;104;p23"/>
          <p:cNvPicPr preferRelativeResize="0"/>
          <p:nvPr/>
        </p:nvPicPr>
        <p:blipFill rotWithShape="1">
          <a:blip r:embed="rId2">
            <a:alphaModFix/>
          </a:blip>
          <a:srcRect/>
          <a:stretch/>
        </p:blipFill>
        <p:spPr>
          <a:xfrm>
            <a:off x="207176" y="4883226"/>
            <a:ext cx="754076" cy="92625"/>
          </a:xfrm>
          <a:prstGeom prst="rect">
            <a:avLst/>
          </a:prstGeom>
          <a:noFill/>
          <a:ln>
            <a:noFill/>
          </a:ln>
        </p:spPr>
      </p:pic>
      <p:sp>
        <p:nvSpPr>
          <p:cNvPr id="105" name="Google Shape;105;p23"/>
          <p:cNvSpPr txBox="1">
            <a:spLocks noGrp="1"/>
          </p:cNvSpPr>
          <p:nvPr>
            <p:ph type="sldNum" idx="12"/>
          </p:nvPr>
        </p:nvSpPr>
        <p:spPr>
          <a:xfrm>
            <a:off x="5566759" y="4739425"/>
            <a:ext cx="34545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1pPr>
            <a:lvl2pPr marL="0" marR="0" lvl="1"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2pPr>
            <a:lvl3pPr marL="0" marR="0" lvl="2"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3pPr>
            <a:lvl4pPr marL="0" marR="0" lvl="3"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4pPr>
            <a:lvl5pPr marL="0" marR="0" lvl="4"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5pPr>
            <a:lvl6pPr marL="0" marR="0" lvl="5"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6pPr>
            <a:lvl7pPr marL="0" marR="0" lvl="6"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7pPr>
            <a:lvl8pPr marL="0" marR="0" lvl="7"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8pPr>
            <a:lvl9pPr marL="0" marR="0" lvl="8"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9pPr>
          </a:lstStyle>
          <a:p>
            <a:pPr marL="0" lvl="0" indent="0" algn="l" rtl="0">
              <a:spcBef>
                <a:spcPts val="0"/>
              </a:spcBef>
              <a:spcAft>
                <a:spcPts val="0"/>
              </a:spcAft>
              <a:buNone/>
            </a:pPr>
            <a:r>
              <a:rPr lang="en"/>
              <a:t>FB  |  </a:t>
            </a:r>
            <a:fld id="{00000000-1234-1234-1234-123412341234}" type="slidenum">
              <a:rPr lang="en" b="1"/>
              <a:t>‹#›</a:t>
            </a:fld>
            <a:endParaRPr b="1"/>
          </a:p>
        </p:txBody>
      </p:sp>
      <p:sp>
        <p:nvSpPr>
          <p:cNvPr id="106" name="Google Shape;106;p23"/>
          <p:cNvSpPr txBox="1">
            <a:spLocks noGrp="1"/>
          </p:cNvSpPr>
          <p:nvPr>
            <p:ph type="body" idx="1"/>
          </p:nvPr>
        </p:nvSpPr>
        <p:spPr>
          <a:xfrm>
            <a:off x="3295350" y="2459300"/>
            <a:ext cx="2553300" cy="2219100"/>
          </a:xfrm>
          <a:prstGeom prst="rect">
            <a:avLst/>
          </a:prstGeom>
          <a:noFill/>
          <a:ln>
            <a:noFill/>
          </a:ln>
        </p:spPr>
        <p:txBody>
          <a:bodyPr spcFirstLastPara="1" wrap="square" lIns="91425" tIns="91425" rIns="91425" bIns="91425" anchor="t" anchorCtr="0"/>
          <a:lstStyle>
            <a:lvl1pPr marL="457200" marR="0" lvl="0"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1pPr>
            <a:lvl2pPr marL="914400" marR="0" lvl="1"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2pPr>
            <a:lvl3pPr marL="1371600" marR="0" lvl="2"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3pPr>
            <a:lvl4pPr marL="1828800" marR="0" lvl="3"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4pPr>
            <a:lvl5pPr marL="2286000" marR="0" lvl="4"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5pPr>
            <a:lvl6pPr marL="2743200" marR="0" lvl="5"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6pPr>
            <a:lvl7pPr marL="3200400" marR="0" lvl="6"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7pPr>
            <a:lvl8pPr marL="3657600" marR="0" lvl="7"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8pPr>
            <a:lvl9pPr marL="4114800" marR="0" lvl="8"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9pPr>
          </a:lstStyle>
          <a:p>
            <a:endParaRPr/>
          </a:p>
        </p:txBody>
      </p:sp>
      <p:cxnSp>
        <p:nvCxnSpPr>
          <p:cNvPr id="107" name="Google Shape;107;p23"/>
          <p:cNvCxnSpPr/>
          <p:nvPr/>
        </p:nvCxnSpPr>
        <p:spPr>
          <a:xfrm>
            <a:off x="3120157" y="943675"/>
            <a:ext cx="0" cy="3795900"/>
          </a:xfrm>
          <a:prstGeom prst="straightConnector1">
            <a:avLst/>
          </a:prstGeom>
          <a:noFill/>
          <a:ln w="9525" cap="flat" cmpd="sng">
            <a:solidFill>
              <a:schemeClr val="dk2"/>
            </a:solidFill>
            <a:prstDash val="dot"/>
            <a:round/>
            <a:headEnd type="none" w="sm" len="sm"/>
            <a:tailEnd type="none" w="sm" len="sm"/>
          </a:ln>
        </p:spPr>
      </p:cxnSp>
      <p:sp>
        <p:nvSpPr>
          <p:cNvPr id="108" name="Google Shape;108;p23"/>
          <p:cNvSpPr txBox="1">
            <a:spLocks noGrp="1"/>
          </p:cNvSpPr>
          <p:nvPr>
            <p:ph type="body" idx="2"/>
          </p:nvPr>
        </p:nvSpPr>
        <p:spPr>
          <a:xfrm>
            <a:off x="378450" y="2459292"/>
            <a:ext cx="2553300" cy="2219100"/>
          </a:xfrm>
          <a:prstGeom prst="rect">
            <a:avLst/>
          </a:prstGeom>
          <a:noFill/>
          <a:ln>
            <a:noFill/>
          </a:ln>
        </p:spPr>
        <p:txBody>
          <a:bodyPr spcFirstLastPara="1" wrap="square" lIns="91425" tIns="91425" rIns="91425" bIns="91425" anchor="t" anchorCtr="0"/>
          <a:lstStyle>
            <a:lvl1pPr marL="457200" marR="0" lvl="0"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1pPr>
            <a:lvl2pPr marL="914400" marR="0" lvl="1"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2pPr>
            <a:lvl3pPr marL="1371600" marR="0" lvl="2"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3pPr>
            <a:lvl4pPr marL="1828800" marR="0" lvl="3"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4pPr>
            <a:lvl5pPr marL="2286000" marR="0" lvl="4"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5pPr>
            <a:lvl6pPr marL="2743200" marR="0" lvl="5"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6pPr>
            <a:lvl7pPr marL="3200400" marR="0" lvl="6"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7pPr>
            <a:lvl8pPr marL="3657600" marR="0" lvl="7"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8pPr>
            <a:lvl9pPr marL="4114800" marR="0" lvl="8"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9pPr>
          </a:lstStyle>
          <a:p>
            <a:endParaRPr/>
          </a:p>
        </p:txBody>
      </p:sp>
      <p:sp>
        <p:nvSpPr>
          <p:cNvPr id="109" name="Google Shape;109;p23"/>
          <p:cNvSpPr txBox="1">
            <a:spLocks noGrp="1"/>
          </p:cNvSpPr>
          <p:nvPr>
            <p:ph type="body" idx="3"/>
          </p:nvPr>
        </p:nvSpPr>
        <p:spPr>
          <a:xfrm>
            <a:off x="6225450" y="2459307"/>
            <a:ext cx="2553300" cy="2219100"/>
          </a:xfrm>
          <a:prstGeom prst="rect">
            <a:avLst/>
          </a:prstGeom>
          <a:noFill/>
          <a:ln>
            <a:noFill/>
          </a:ln>
        </p:spPr>
        <p:txBody>
          <a:bodyPr spcFirstLastPara="1" wrap="square" lIns="91425" tIns="91425" rIns="91425" bIns="91425" anchor="t" anchorCtr="0"/>
          <a:lstStyle>
            <a:lvl1pPr marL="457200" marR="0" lvl="0"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1pPr>
            <a:lvl2pPr marL="914400" marR="0" lvl="1"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2pPr>
            <a:lvl3pPr marL="1371600" marR="0" lvl="2"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3pPr>
            <a:lvl4pPr marL="1828800" marR="0" lvl="3"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4pPr>
            <a:lvl5pPr marL="2286000" marR="0" lvl="4"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5pPr>
            <a:lvl6pPr marL="2743200" marR="0" lvl="5"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6pPr>
            <a:lvl7pPr marL="3200400" marR="0" lvl="6"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7pPr>
            <a:lvl8pPr marL="3657600" marR="0" lvl="7"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8pPr>
            <a:lvl9pPr marL="4114800" marR="0" lvl="8"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9pPr>
          </a:lstStyle>
          <a:p>
            <a:endParaRPr/>
          </a:p>
        </p:txBody>
      </p:sp>
      <p:cxnSp>
        <p:nvCxnSpPr>
          <p:cNvPr id="110" name="Google Shape;110;p23"/>
          <p:cNvCxnSpPr/>
          <p:nvPr/>
        </p:nvCxnSpPr>
        <p:spPr>
          <a:xfrm>
            <a:off x="6050257" y="943688"/>
            <a:ext cx="0" cy="3795900"/>
          </a:xfrm>
          <a:prstGeom prst="straightConnector1">
            <a:avLst/>
          </a:prstGeom>
          <a:noFill/>
          <a:ln w="9525" cap="flat" cmpd="sng">
            <a:solidFill>
              <a:schemeClr val="dk2"/>
            </a:solidFill>
            <a:prstDash val="dot"/>
            <a:round/>
            <a:headEnd type="none" w="sm" len="sm"/>
            <a:tailEnd type="none" w="sm" len="sm"/>
          </a:ln>
        </p:spPr>
      </p:cxnSp>
      <p:sp>
        <p:nvSpPr>
          <p:cNvPr id="111" name="Google Shape;111;p23"/>
          <p:cNvSpPr/>
          <p:nvPr/>
        </p:nvSpPr>
        <p:spPr>
          <a:xfrm>
            <a:off x="378450" y="943712"/>
            <a:ext cx="2553300" cy="14394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2" name="Google Shape;112;p23"/>
          <p:cNvSpPr/>
          <p:nvPr/>
        </p:nvSpPr>
        <p:spPr>
          <a:xfrm>
            <a:off x="3308550" y="943712"/>
            <a:ext cx="2553300" cy="14394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3" name="Google Shape;113;p23"/>
          <p:cNvSpPr/>
          <p:nvPr/>
        </p:nvSpPr>
        <p:spPr>
          <a:xfrm>
            <a:off x="6238650" y="943712"/>
            <a:ext cx="2553300" cy="14394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Split image">
  <p:cSld name="Split image">
    <p:spTree>
      <p:nvGrpSpPr>
        <p:cNvPr id="1" name="Shape 114"/>
        <p:cNvGrpSpPr/>
        <p:nvPr/>
      </p:nvGrpSpPr>
      <p:grpSpPr>
        <a:xfrm>
          <a:off x="0" y="0"/>
          <a:ext cx="0" cy="0"/>
          <a:chOff x="0" y="0"/>
          <a:chExt cx="0" cy="0"/>
        </a:xfrm>
      </p:grpSpPr>
      <p:sp>
        <p:nvSpPr>
          <p:cNvPr id="115" name="Google Shape;115;p24"/>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Helvetica Neue"/>
              <a:ea typeface="Helvetica Neue"/>
              <a:cs typeface="Helvetica Neue"/>
              <a:sym typeface="Helvetica Neue"/>
            </a:endParaRPr>
          </a:p>
        </p:txBody>
      </p:sp>
      <p:sp>
        <p:nvSpPr>
          <p:cNvPr id="116" name="Google Shape;116;p24"/>
          <p:cNvSpPr txBox="1">
            <a:spLocks noGrp="1"/>
          </p:cNvSpPr>
          <p:nvPr>
            <p:ph type="ctrTitle"/>
          </p:nvPr>
        </p:nvSpPr>
        <p:spPr>
          <a:xfrm>
            <a:off x="207175" y="207950"/>
            <a:ext cx="4100100" cy="4503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1800"/>
              <a:buFont typeface="Helvetica Neue"/>
              <a:buNone/>
              <a:defRPr sz="1800" b="1" i="0" u="none" strike="noStrike" cap="none">
                <a:solidFill>
                  <a:schemeClr val="dk1"/>
                </a:solidFill>
                <a:latin typeface="Helvetica Neue"/>
                <a:ea typeface="Helvetica Neue"/>
                <a:cs typeface="Helvetica Neue"/>
                <a:sym typeface="Helvetica Neue"/>
              </a:defRPr>
            </a:lvl1pPr>
            <a:lvl2pPr lvl="1"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2pPr>
            <a:lvl3pPr lvl="2"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3pPr>
            <a:lvl4pPr lvl="3"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4pPr>
            <a:lvl5pPr lvl="4"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5pPr>
            <a:lvl6pPr lvl="5"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6pPr>
            <a:lvl7pPr lvl="6"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7pPr>
            <a:lvl8pPr lvl="7"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8pPr>
            <a:lvl9pPr lvl="8"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9pPr>
          </a:lstStyle>
          <a:p>
            <a:endParaRPr/>
          </a:p>
        </p:txBody>
      </p:sp>
      <p:pic>
        <p:nvPicPr>
          <p:cNvPr id="117" name="Google Shape;117;p24"/>
          <p:cNvPicPr preferRelativeResize="0"/>
          <p:nvPr/>
        </p:nvPicPr>
        <p:blipFill rotWithShape="1">
          <a:blip r:embed="rId2">
            <a:alphaModFix/>
          </a:blip>
          <a:srcRect/>
          <a:stretch/>
        </p:blipFill>
        <p:spPr>
          <a:xfrm>
            <a:off x="207176" y="4883226"/>
            <a:ext cx="754076" cy="92625"/>
          </a:xfrm>
          <a:prstGeom prst="rect">
            <a:avLst/>
          </a:prstGeom>
          <a:noFill/>
          <a:ln>
            <a:noFill/>
          </a:ln>
        </p:spPr>
      </p:pic>
      <p:sp>
        <p:nvSpPr>
          <p:cNvPr id="118" name="Google Shape;118;p24"/>
          <p:cNvSpPr txBox="1">
            <a:spLocks noGrp="1"/>
          </p:cNvSpPr>
          <p:nvPr>
            <p:ph type="sldNum" idx="12"/>
          </p:nvPr>
        </p:nvSpPr>
        <p:spPr>
          <a:xfrm>
            <a:off x="5566759" y="4739425"/>
            <a:ext cx="34545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1pPr>
            <a:lvl2pPr marL="0" marR="0" lvl="1"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2pPr>
            <a:lvl3pPr marL="0" marR="0" lvl="2"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3pPr>
            <a:lvl4pPr marL="0" marR="0" lvl="3"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4pPr>
            <a:lvl5pPr marL="0" marR="0" lvl="4"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5pPr>
            <a:lvl6pPr marL="0" marR="0" lvl="5"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6pPr>
            <a:lvl7pPr marL="0" marR="0" lvl="6"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7pPr>
            <a:lvl8pPr marL="0" marR="0" lvl="7"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8pPr>
            <a:lvl9pPr marL="0" marR="0" lvl="8"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9pPr>
          </a:lstStyle>
          <a:p>
            <a:pPr marL="0" lvl="0" indent="0" algn="l" rtl="0">
              <a:spcBef>
                <a:spcPts val="0"/>
              </a:spcBef>
              <a:spcAft>
                <a:spcPts val="0"/>
              </a:spcAft>
              <a:buNone/>
            </a:pPr>
            <a:r>
              <a:rPr lang="en"/>
              <a:t>FB |  </a:t>
            </a:r>
            <a:fld id="{00000000-1234-1234-1234-123412341234}" type="slidenum">
              <a:rPr lang="en" b="1"/>
              <a:t>‹#›</a:t>
            </a:fld>
            <a:endParaRPr b="1"/>
          </a:p>
        </p:txBody>
      </p:sp>
      <p:sp>
        <p:nvSpPr>
          <p:cNvPr id="119" name="Google Shape;119;p24"/>
          <p:cNvSpPr txBox="1">
            <a:spLocks noGrp="1"/>
          </p:cNvSpPr>
          <p:nvPr>
            <p:ph type="body" idx="1"/>
          </p:nvPr>
        </p:nvSpPr>
        <p:spPr>
          <a:xfrm>
            <a:off x="378450" y="820600"/>
            <a:ext cx="3819300" cy="3900300"/>
          </a:xfrm>
          <a:prstGeom prst="rect">
            <a:avLst/>
          </a:prstGeom>
          <a:noFill/>
          <a:ln>
            <a:noFill/>
          </a:ln>
        </p:spPr>
        <p:txBody>
          <a:bodyPr spcFirstLastPara="1" wrap="square" lIns="91425" tIns="91425" rIns="91425" bIns="91425" anchor="ctr" anchorCtr="0"/>
          <a:lstStyle>
            <a:lvl1pPr marL="457200" marR="0" lvl="0"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1pPr>
            <a:lvl2pPr marL="914400" marR="0" lvl="1"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2pPr>
            <a:lvl3pPr marL="1371600" marR="0" lvl="2"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3pPr>
            <a:lvl4pPr marL="1828800" marR="0" lvl="3"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4pPr>
            <a:lvl5pPr marL="2286000" marR="0" lvl="4"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5pPr>
            <a:lvl6pPr marL="2743200" marR="0" lvl="5"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6pPr>
            <a:lvl7pPr marL="3200400" marR="0" lvl="6"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7pPr>
            <a:lvl8pPr marL="3657600" marR="0" lvl="7"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8pPr>
            <a:lvl9pPr marL="4114800" marR="0" lvl="8"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9p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Split image 1">
  <p:cSld name="Split image 1">
    <p:spTree>
      <p:nvGrpSpPr>
        <p:cNvPr id="1" name="Shape 120"/>
        <p:cNvGrpSpPr/>
        <p:nvPr/>
      </p:nvGrpSpPr>
      <p:grpSpPr>
        <a:xfrm>
          <a:off x="0" y="0"/>
          <a:ext cx="0" cy="0"/>
          <a:chOff x="0" y="0"/>
          <a:chExt cx="0" cy="0"/>
        </a:xfrm>
      </p:grpSpPr>
      <p:sp>
        <p:nvSpPr>
          <p:cNvPr id="121" name="Google Shape;121;p25"/>
          <p:cNvSpPr txBox="1">
            <a:spLocks noGrp="1"/>
          </p:cNvSpPr>
          <p:nvPr>
            <p:ph type="ctrTitle"/>
          </p:nvPr>
        </p:nvSpPr>
        <p:spPr>
          <a:xfrm>
            <a:off x="207175" y="207950"/>
            <a:ext cx="4100100" cy="4503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1800"/>
              <a:buFont typeface="Helvetica Neue"/>
              <a:buNone/>
              <a:defRPr sz="1800" b="1" i="0" u="none" strike="noStrike" cap="none">
                <a:solidFill>
                  <a:schemeClr val="dk1"/>
                </a:solidFill>
                <a:latin typeface="Helvetica Neue"/>
                <a:ea typeface="Helvetica Neue"/>
                <a:cs typeface="Helvetica Neue"/>
                <a:sym typeface="Helvetica Neue"/>
              </a:defRPr>
            </a:lvl1pPr>
            <a:lvl2pPr lvl="1"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2pPr>
            <a:lvl3pPr lvl="2"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3pPr>
            <a:lvl4pPr lvl="3"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4pPr>
            <a:lvl5pPr lvl="4"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5pPr>
            <a:lvl6pPr lvl="5"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6pPr>
            <a:lvl7pPr lvl="6"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7pPr>
            <a:lvl8pPr lvl="7"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8pPr>
            <a:lvl9pPr lvl="8"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9pPr>
          </a:lstStyle>
          <a:p>
            <a:endParaRPr/>
          </a:p>
        </p:txBody>
      </p:sp>
      <p:pic>
        <p:nvPicPr>
          <p:cNvPr id="122" name="Google Shape;122;p25"/>
          <p:cNvPicPr preferRelativeResize="0"/>
          <p:nvPr/>
        </p:nvPicPr>
        <p:blipFill rotWithShape="1">
          <a:blip r:embed="rId2">
            <a:alphaModFix/>
          </a:blip>
          <a:srcRect/>
          <a:stretch/>
        </p:blipFill>
        <p:spPr>
          <a:xfrm>
            <a:off x="207176" y="4883226"/>
            <a:ext cx="754076" cy="92625"/>
          </a:xfrm>
          <a:prstGeom prst="rect">
            <a:avLst/>
          </a:prstGeom>
          <a:noFill/>
          <a:ln>
            <a:noFill/>
          </a:ln>
        </p:spPr>
      </p:pic>
      <p:sp>
        <p:nvSpPr>
          <p:cNvPr id="123" name="Google Shape;123;p25"/>
          <p:cNvSpPr txBox="1">
            <a:spLocks noGrp="1"/>
          </p:cNvSpPr>
          <p:nvPr>
            <p:ph type="sldNum" idx="12"/>
          </p:nvPr>
        </p:nvSpPr>
        <p:spPr>
          <a:xfrm>
            <a:off x="5566759" y="4739425"/>
            <a:ext cx="34545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SzPts val="700"/>
              <a:buFont typeface="Helvetica Neue"/>
              <a:buNone/>
              <a:defRPr sz="700" b="0" i="0" u="none" strike="noStrike" cap="none">
                <a:solidFill>
                  <a:srgbClr val="000000"/>
                </a:solidFill>
                <a:latin typeface="Helvetica Neue"/>
                <a:ea typeface="Helvetica Neue"/>
                <a:cs typeface="Helvetica Neue"/>
                <a:sym typeface="Helvetica Neue"/>
              </a:defRPr>
            </a:lvl1pPr>
            <a:lvl2pPr marL="0" marR="0" lvl="1" indent="0" algn="l" rtl="0">
              <a:lnSpc>
                <a:spcPct val="100000"/>
              </a:lnSpc>
              <a:spcBef>
                <a:spcPts val="0"/>
              </a:spcBef>
              <a:spcAft>
                <a:spcPts val="0"/>
              </a:spcAft>
              <a:buClr>
                <a:srgbClr val="000000"/>
              </a:buClr>
              <a:buSzPts val="700"/>
              <a:buFont typeface="Helvetica Neue"/>
              <a:buNone/>
              <a:defRPr sz="700" b="0" i="0" u="none" strike="noStrike" cap="none">
                <a:solidFill>
                  <a:srgbClr val="000000"/>
                </a:solidFill>
                <a:latin typeface="Helvetica Neue"/>
                <a:ea typeface="Helvetica Neue"/>
                <a:cs typeface="Helvetica Neue"/>
                <a:sym typeface="Helvetica Neue"/>
              </a:defRPr>
            </a:lvl2pPr>
            <a:lvl3pPr marL="0" marR="0" lvl="2" indent="0" algn="l" rtl="0">
              <a:lnSpc>
                <a:spcPct val="100000"/>
              </a:lnSpc>
              <a:spcBef>
                <a:spcPts val="0"/>
              </a:spcBef>
              <a:spcAft>
                <a:spcPts val="0"/>
              </a:spcAft>
              <a:buClr>
                <a:srgbClr val="000000"/>
              </a:buClr>
              <a:buSzPts val="700"/>
              <a:buFont typeface="Helvetica Neue"/>
              <a:buNone/>
              <a:defRPr sz="700" b="0" i="0" u="none" strike="noStrike" cap="none">
                <a:solidFill>
                  <a:srgbClr val="000000"/>
                </a:solidFill>
                <a:latin typeface="Helvetica Neue"/>
                <a:ea typeface="Helvetica Neue"/>
                <a:cs typeface="Helvetica Neue"/>
                <a:sym typeface="Helvetica Neue"/>
              </a:defRPr>
            </a:lvl3pPr>
            <a:lvl4pPr marL="0" marR="0" lvl="3" indent="0" algn="l" rtl="0">
              <a:lnSpc>
                <a:spcPct val="100000"/>
              </a:lnSpc>
              <a:spcBef>
                <a:spcPts val="0"/>
              </a:spcBef>
              <a:spcAft>
                <a:spcPts val="0"/>
              </a:spcAft>
              <a:buClr>
                <a:srgbClr val="000000"/>
              </a:buClr>
              <a:buSzPts val="700"/>
              <a:buFont typeface="Helvetica Neue"/>
              <a:buNone/>
              <a:defRPr sz="700" b="0" i="0" u="none" strike="noStrike" cap="none">
                <a:solidFill>
                  <a:srgbClr val="000000"/>
                </a:solidFill>
                <a:latin typeface="Helvetica Neue"/>
                <a:ea typeface="Helvetica Neue"/>
                <a:cs typeface="Helvetica Neue"/>
                <a:sym typeface="Helvetica Neue"/>
              </a:defRPr>
            </a:lvl4pPr>
            <a:lvl5pPr marL="0" marR="0" lvl="4" indent="0" algn="l" rtl="0">
              <a:lnSpc>
                <a:spcPct val="100000"/>
              </a:lnSpc>
              <a:spcBef>
                <a:spcPts val="0"/>
              </a:spcBef>
              <a:spcAft>
                <a:spcPts val="0"/>
              </a:spcAft>
              <a:buClr>
                <a:srgbClr val="000000"/>
              </a:buClr>
              <a:buSzPts val="700"/>
              <a:buFont typeface="Helvetica Neue"/>
              <a:buNone/>
              <a:defRPr sz="700" b="0" i="0" u="none" strike="noStrike" cap="none">
                <a:solidFill>
                  <a:srgbClr val="000000"/>
                </a:solidFill>
                <a:latin typeface="Helvetica Neue"/>
                <a:ea typeface="Helvetica Neue"/>
                <a:cs typeface="Helvetica Neue"/>
                <a:sym typeface="Helvetica Neue"/>
              </a:defRPr>
            </a:lvl5pPr>
            <a:lvl6pPr marL="0" marR="0" lvl="5" indent="0" algn="l" rtl="0">
              <a:lnSpc>
                <a:spcPct val="100000"/>
              </a:lnSpc>
              <a:spcBef>
                <a:spcPts val="0"/>
              </a:spcBef>
              <a:spcAft>
                <a:spcPts val="0"/>
              </a:spcAft>
              <a:buClr>
                <a:srgbClr val="000000"/>
              </a:buClr>
              <a:buSzPts val="700"/>
              <a:buFont typeface="Helvetica Neue"/>
              <a:buNone/>
              <a:defRPr sz="700" b="0" i="0" u="none" strike="noStrike" cap="none">
                <a:solidFill>
                  <a:srgbClr val="000000"/>
                </a:solidFill>
                <a:latin typeface="Helvetica Neue"/>
                <a:ea typeface="Helvetica Neue"/>
                <a:cs typeface="Helvetica Neue"/>
                <a:sym typeface="Helvetica Neue"/>
              </a:defRPr>
            </a:lvl6pPr>
            <a:lvl7pPr marL="0" marR="0" lvl="6" indent="0" algn="l" rtl="0">
              <a:lnSpc>
                <a:spcPct val="100000"/>
              </a:lnSpc>
              <a:spcBef>
                <a:spcPts val="0"/>
              </a:spcBef>
              <a:spcAft>
                <a:spcPts val="0"/>
              </a:spcAft>
              <a:buClr>
                <a:srgbClr val="000000"/>
              </a:buClr>
              <a:buSzPts val="700"/>
              <a:buFont typeface="Helvetica Neue"/>
              <a:buNone/>
              <a:defRPr sz="700" b="0" i="0" u="none" strike="noStrike" cap="none">
                <a:solidFill>
                  <a:srgbClr val="000000"/>
                </a:solidFill>
                <a:latin typeface="Helvetica Neue"/>
                <a:ea typeface="Helvetica Neue"/>
                <a:cs typeface="Helvetica Neue"/>
                <a:sym typeface="Helvetica Neue"/>
              </a:defRPr>
            </a:lvl7pPr>
            <a:lvl8pPr marL="0" marR="0" lvl="7" indent="0" algn="l" rtl="0">
              <a:lnSpc>
                <a:spcPct val="100000"/>
              </a:lnSpc>
              <a:spcBef>
                <a:spcPts val="0"/>
              </a:spcBef>
              <a:spcAft>
                <a:spcPts val="0"/>
              </a:spcAft>
              <a:buClr>
                <a:srgbClr val="000000"/>
              </a:buClr>
              <a:buSzPts val="700"/>
              <a:buFont typeface="Helvetica Neue"/>
              <a:buNone/>
              <a:defRPr sz="700" b="0" i="0" u="none" strike="noStrike" cap="none">
                <a:solidFill>
                  <a:srgbClr val="000000"/>
                </a:solidFill>
                <a:latin typeface="Helvetica Neue"/>
                <a:ea typeface="Helvetica Neue"/>
                <a:cs typeface="Helvetica Neue"/>
                <a:sym typeface="Helvetica Neue"/>
              </a:defRPr>
            </a:lvl8pPr>
            <a:lvl9pPr marL="0" marR="0" lvl="8" indent="0" algn="l" rtl="0">
              <a:lnSpc>
                <a:spcPct val="100000"/>
              </a:lnSpc>
              <a:spcBef>
                <a:spcPts val="0"/>
              </a:spcBef>
              <a:spcAft>
                <a:spcPts val="0"/>
              </a:spcAft>
              <a:buClr>
                <a:srgbClr val="000000"/>
              </a:buClr>
              <a:buSzPts val="700"/>
              <a:buFont typeface="Helvetica Neue"/>
              <a:buNone/>
              <a:defRPr sz="700" b="0" i="0" u="none" strike="noStrike" cap="none">
                <a:solidFill>
                  <a:srgbClr val="000000"/>
                </a:solidFill>
                <a:latin typeface="Helvetica Neue"/>
                <a:ea typeface="Helvetica Neue"/>
                <a:cs typeface="Helvetica Neue"/>
                <a:sym typeface="Helvetica Neue"/>
              </a:defRPr>
            </a:lvl9pPr>
          </a:lstStyle>
          <a:p>
            <a:pPr marL="0" lvl="0" indent="0" algn="l" rtl="0">
              <a:spcBef>
                <a:spcPts val="0"/>
              </a:spcBef>
              <a:spcAft>
                <a:spcPts val="0"/>
              </a:spcAft>
              <a:buNone/>
            </a:pPr>
            <a:r>
              <a:rPr lang="en"/>
              <a:t>FB |  </a:t>
            </a:r>
            <a:fld id="{00000000-1234-1234-1234-123412341234}" type="slidenum">
              <a:rPr lang="en" b="1"/>
              <a:t>‹#›</a:t>
            </a:fld>
            <a:endParaRPr b="1"/>
          </a:p>
        </p:txBody>
      </p:sp>
      <p:sp>
        <p:nvSpPr>
          <p:cNvPr id="124" name="Google Shape;124;p25"/>
          <p:cNvSpPr txBox="1">
            <a:spLocks noGrp="1"/>
          </p:cNvSpPr>
          <p:nvPr>
            <p:ph type="body" idx="1"/>
          </p:nvPr>
        </p:nvSpPr>
        <p:spPr>
          <a:xfrm>
            <a:off x="378450" y="820600"/>
            <a:ext cx="3819300" cy="3900300"/>
          </a:xfrm>
          <a:prstGeom prst="rect">
            <a:avLst/>
          </a:prstGeom>
          <a:noFill/>
          <a:ln>
            <a:noFill/>
          </a:ln>
        </p:spPr>
        <p:txBody>
          <a:bodyPr spcFirstLastPara="1" wrap="square" lIns="91425" tIns="91425" rIns="91425" bIns="91425" anchor="ctr" anchorCtr="0"/>
          <a:lstStyle>
            <a:lvl1pPr marL="457200" marR="0" lvl="0"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1pPr>
            <a:lvl2pPr marL="914400" marR="0" lvl="1"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2pPr>
            <a:lvl3pPr marL="1371600" marR="0" lvl="2"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3pPr>
            <a:lvl4pPr marL="1828800" marR="0" lvl="3"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4pPr>
            <a:lvl5pPr marL="2286000" marR="0" lvl="4"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5pPr>
            <a:lvl6pPr marL="2743200" marR="0" lvl="5"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6pPr>
            <a:lvl7pPr marL="3200400" marR="0" lvl="6"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7pPr>
            <a:lvl8pPr marL="3657600" marR="0" lvl="7"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8pPr>
            <a:lvl9pPr marL="4114800" marR="0" lvl="8" indent="-304800" algn="l" rtl="0">
              <a:lnSpc>
                <a:spcPct val="120000"/>
              </a:lnSpc>
              <a:spcBef>
                <a:spcPts val="0"/>
              </a:spcBef>
              <a:spcAft>
                <a:spcPts val="0"/>
              </a:spcAft>
              <a:buClr>
                <a:srgbClr val="000000"/>
              </a:buClr>
              <a:buSzPts val="1200"/>
              <a:buFont typeface="Helvetica Neue"/>
              <a:buChar char="■"/>
              <a:defRPr sz="1200" b="0" i="0" u="none" strike="noStrike" cap="none">
                <a:solidFill>
                  <a:srgbClr val="000000"/>
                </a:solidFill>
                <a:latin typeface="Helvetica Neue"/>
                <a:ea typeface="Helvetica Neue"/>
                <a:cs typeface="Helvetica Neue"/>
                <a:sym typeface="Helvetica Neue"/>
              </a:defRPr>
            </a:lvl9p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Large text slide" type="secHead">
  <p:cSld name="SECTION_HEADER">
    <p:spTree>
      <p:nvGrpSpPr>
        <p:cNvPr id="1" name="Shape 125"/>
        <p:cNvGrpSpPr/>
        <p:nvPr/>
      </p:nvGrpSpPr>
      <p:grpSpPr>
        <a:xfrm>
          <a:off x="0" y="0"/>
          <a:ext cx="0" cy="0"/>
          <a:chOff x="0" y="0"/>
          <a:chExt cx="0" cy="0"/>
        </a:xfrm>
      </p:grpSpPr>
      <p:sp>
        <p:nvSpPr>
          <p:cNvPr id="126" name="Google Shape;126;p26"/>
          <p:cNvSpPr txBox="1">
            <a:spLocks noGrp="1"/>
          </p:cNvSpPr>
          <p:nvPr>
            <p:ph type="sldNum" idx="12"/>
          </p:nvPr>
        </p:nvSpPr>
        <p:spPr>
          <a:xfrm>
            <a:off x="5566759" y="4739425"/>
            <a:ext cx="34545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1pPr>
            <a:lvl2pPr marL="0" marR="0" lvl="1"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2pPr>
            <a:lvl3pPr marL="0" marR="0" lvl="2"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3pPr>
            <a:lvl4pPr marL="0" marR="0" lvl="3"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4pPr>
            <a:lvl5pPr marL="0" marR="0" lvl="4"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5pPr>
            <a:lvl6pPr marL="0" marR="0" lvl="5"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6pPr>
            <a:lvl7pPr marL="0" marR="0" lvl="6"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7pPr>
            <a:lvl8pPr marL="0" marR="0" lvl="7"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8pPr>
            <a:lvl9pPr marL="0" marR="0" lvl="8"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9pPr>
          </a:lstStyle>
          <a:p>
            <a:pPr marL="0" lvl="0" indent="0" algn="l" rtl="0">
              <a:spcBef>
                <a:spcPts val="0"/>
              </a:spcBef>
              <a:spcAft>
                <a:spcPts val="0"/>
              </a:spcAft>
              <a:buNone/>
            </a:pPr>
            <a:r>
              <a:rPr lang="en"/>
              <a:t>FB  |  </a:t>
            </a:r>
            <a:fld id="{00000000-1234-1234-1234-123412341234}" type="slidenum">
              <a:rPr lang="en" b="1"/>
              <a:t>‹#›</a:t>
            </a:fld>
            <a:endParaRPr b="1"/>
          </a:p>
        </p:txBody>
      </p:sp>
      <p:pic>
        <p:nvPicPr>
          <p:cNvPr id="127" name="Google Shape;127;p26"/>
          <p:cNvPicPr preferRelativeResize="0"/>
          <p:nvPr/>
        </p:nvPicPr>
        <p:blipFill rotWithShape="1">
          <a:blip r:embed="rId2">
            <a:alphaModFix/>
          </a:blip>
          <a:srcRect/>
          <a:stretch/>
        </p:blipFill>
        <p:spPr>
          <a:xfrm>
            <a:off x="207176" y="4883226"/>
            <a:ext cx="754076" cy="92625"/>
          </a:xfrm>
          <a:prstGeom prst="rect">
            <a:avLst/>
          </a:prstGeom>
          <a:noFill/>
          <a:ln>
            <a:noFill/>
          </a:ln>
        </p:spPr>
      </p:pic>
      <p:sp>
        <p:nvSpPr>
          <p:cNvPr id="128" name="Google Shape;128;p26"/>
          <p:cNvSpPr txBox="1">
            <a:spLocks noGrp="1"/>
          </p:cNvSpPr>
          <p:nvPr>
            <p:ph type="ctrTitle"/>
          </p:nvPr>
        </p:nvSpPr>
        <p:spPr>
          <a:xfrm>
            <a:off x="311700" y="207950"/>
            <a:ext cx="8520600" cy="4503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chemeClr val="dk1"/>
              </a:buClr>
              <a:buSzPts val="1800"/>
              <a:buFont typeface="Helvetica Neue"/>
              <a:buNone/>
              <a:defRPr sz="1800" b="1" i="0" u="none" strike="noStrike" cap="none">
                <a:solidFill>
                  <a:schemeClr val="dk1"/>
                </a:solidFill>
                <a:latin typeface="Helvetica Neue"/>
                <a:ea typeface="Helvetica Neue"/>
                <a:cs typeface="Helvetica Neue"/>
                <a:sym typeface="Helvetica Neue"/>
              </a:defRPr>
            </a:lvl1pPr>
            <a:lvl2pPr lvl="1"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2pPr>
            <a:lvl3pPr lvl="2"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3pPr>
            <a:lvl4pPr lvl="3"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4pPr>
            <a:lvl5pPr lvl="4"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5pPr>
            <a:lvl6pPr lvl="5"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6pPr>
            <a:lvl7pPr lvl="6"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7pPr>
            <a:lvl8pPr lvl="7"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8pPr>
            <a:lvl9pPr lvl="8"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9pPr>
          </a:lstStyle>
          <a:p>
            <a:endParaRPr/>
          </a:p>
        </p:txBody>
      </p:sp>
      <p:sp>
        <p:nvSpPr>
          <p:cNvPr id="129" name="Google Shape;129;p26"/>
          <p:cNvSpPr txBox="1">
            <a:spLocks noGrp="1"/>
          </p:cNvSpPr>
          <p:nvPr>
            <p:ph type="subTitle" idx="1"/>
          </p:nvPr>
        </p:nvSpPr>
        <p:spPr>
          <a:xfrm>
            <a:off x="468450" y="820600"/>
            <a:ext cx="8207100" cy="3780000"/>
          </a:xfrm>
          <a:prstGeom prst="rect">
            <a:avLst/>
          </a:prstGeom>
          <a:noFill/>
          <a:ln>
            <a:noFill/>
          </a:ln>
        </p:spPr>
        <p:txBody>
          <a:bodyPr spcFirstLastPara="1" wrap="square" lIns="91425" tIns="91425" rIns="91425" bIns="91425" anchor="ctr" anchorCtr="0"/>
          <a:lstStyle>
            <a:lvl1pPr marR="0" lvl="0" algn="ctr" rtl="0">
              <a:lnSpc>
                <a:spcPct val="115000"/>
              </a:lnSpc>
              <a:spcBef>
                <a:spcPts val="0"/>
              </a:spcBef>
              <a:spcAft>
                <a:spcPts val="0"/>
              </a:spcAft>
              <a:buClr>
                <a:schemeClr val="dk2"/>
              </a:buClr>
              <a:buSzPts val="3200"/>
              <a:buFont typeface="Helvetica Neue"/>
              <a:buNone/>
              <a:defRPr sz="3200" b="0" i="0" u="none" strike="noStrike" cap="none">
                <a:solidFill>
                  <a:srgbClr val="000000"/>
                </a:solidFill>
                <a:latin typeface="Helvetica Neue"/>
                <a:ea typeface="Helvetica Neue"/>
                <a:cs typeface="Helvetica Neue"/>
                <a:sym typeface="Helvetica Neue"/>
              </a:defRPr>
            </a:lvl1pPr>
            <a:lvl2pPr marR="0" lvl="1" algn="ctr" rtl="0">
              <a:lnSpc>
                <a:spcPct val="115000"/>
              </a:lnSpc>
              <a:spcBef>
                <a:spcPts val="1600"/>
              </a:spcBef>
              <a:spcAft>
                <a:spcPts val="0"/>
              </a:spcAft>
              <a:buClr>
                <a:schemeClr val="dk2"/>
              </a:buClr>
              <a:buSzPts val="3200"/>
              <a:buFont typeface="Helvetica Neue"/>
              <a:buNone/>
              <a:defRPr sz="3200" b="0" i="0" u="none" strike="noStrike" cap="none">
                <a:solidFill>
                  <a:srgbClr val="000000"/>
                </a:solidFill>
                <a:latin typeface="Helvetica Neue"/>
                <a:ea typeface="Helvetica Neue"/>
                <a:cs typeface="Helvetica Neue"/>
                <a:sym typeface="Helvetica Neue"/>
              </a:defRPr>
            </a:lvl2pPr>
            <a:lvl3pPr marR="0" lvl="2" algn="ctr" rtl="0">
              <a:lnSpc>
                <a:spcPct val="115000"/>
              </a:lnSpc>
              <a:spcBef>
                <a:spcPts val="1600"/>
              </a:spcBef>
              <a:spcAft>
                <a:spcPts val="0"/>
              </a:spcAft>
              <a:buClr>
                <a:schemeClr val="dk2"/>
              </a:buClr>
              <a:buSzPts val="3200"/>
              <a:buFont typeface="Helvetica Neue"/>
              <a:buNone/>
              <a:defRPr sz="3200" b="0" i="0" u="none" strike="noStrike" cap="none">
                <a:solidFill>
                  <a:srgbClr val="000000"/>
                </a:solidFill>
                <a:latin typeface="Helvetica Neue"/>
                <a:ea typeface="Helvetica Neue"/>
                <a:cs typeface="Helvetica Neue"/>
                <a:sym typeface="Helvetica Neue"/>
              </a:defRPr>
            </a:lvl3pPr>
            <a:lvl4pPr marR="0" lvl="3" algn="ctr" rtl="0">
              <a:lnSpc>
                <a:spcPct val="115000"/>
              </a:lnSpc>
              <a:spcBef>
                <a:spcPts val="1600"/>
              </a:spcBef>
              <a:spcAft>
                <a:spcPts val="0"/>
              </a:spcAft>
              <a:buClr>
                <a:schemeClr val="dk2"/>
              </a:buClr>
              <a:buSzPts val="3200"/>
              <a:buFont typeface="Helvetica Neue"/>
              <a:buNone/>
              <a:defRPr sz="3200" b="0" i="0" u="none" strike="noStrike" cap="none">
                <a:solidFill>
                  <a:srgbClr val="000000"/>
                </a:solidFill>
                <a:latin typeface="Helvetica Neue"/>
                <a:ea typeface="Helvetica Neue"/>
                <a:cs typeface="Helvetica Neue"/>
                <a:sym typeface="Helvetica Neue"/>
              </a:defRPr>
            </a:lvl4pPr>
            <a:lvl5pPr marR="0" lvl="4" algn="ctr" rtl="0">
              <a:lnSpc>
                <a:spcPct val="115000"/>
              </a:lnSpc>
              <a:spcBef>
                <a:spcPts val="1600"/>
              </a:spcBef>
              <a:spcAft>
                <a:spcPts val="0"/>
              </a:spcAft>
              <a:buClr>
                <a:schemeClr val="dk2"/>
              </a:buClr>
              <a:buSzPts val="3200"/>
              <a:buFont typeface="Helvetica Neue"/>
              <a:buNone/>
              <a:defRPr sz="3200" b="0" i="0" u="none" strike="noStrike" cap="none">
                <a:solidFill>
                  <a:srgbClr val="000000"/>
                </a:solidFill>
                <a:latin typeface="Helvetica Neue"/>
                <a:ea typeface="Helvetica Neue"/>
                <a:cs typeface="Helvetica Neue"/>
                <a:sym typeface="Helvetica Neue"/>
              </a:defRPr>
            </a:lvl5pPr>
            <a:lvl6pPr marR="0" lvl="5" algn="ctr" rtl="0">
              <a:lnSpc>
                <a:spcPct val="115000"/>
              </a:lnSpc>
              <a:spcBef>
                <a:spcPts val="1600"/>
              </a:spcBef>
              <a:spcAft>
                <a:spcPts val="0"/>
              </a:spcAft>
              <a:buClr>
                <a:schemeClr val="dk2"/>
              </a:buClr>
              <a:buSzPts val="3200"/>
              <a:buFont typeface="Helvetica Neue"/>
              <a:buNone/>
              <a:defRPr sz="3200" b="0" i="0" u="none" strike="noStrike" cap="none">
                <a:solidFill>
                  <a:srgbClr val="000000"/>
                </a:solidFill>
                <a:latin typeface="Helvetica Neue"/>
                <a:ea typeface="Helvetica Neue"/>
                <a:cs typeface="Helvetica Neue"/>
                <a:sym typeface="Helvetica Neue"/>
              </a:defRPr>
            </a:lvl6pPr>
            <a:lvl7pPr marR="0" lvl="6" algn="ctr" rtl="0">
              <a:lnSpc>
                <a:spcPct val="115000"/>
              </a:lnSpc>
              <a:spcBef>
                <a:spcPts val="1600"/>
              </a:spcBef>
              <a:spcAft>
                <a:spcPts val="0"/>
              </a:spcAft>
              <a:buClr>
                <a:schemeClr val="dk2"/>
              </a:buClr>
              <a:buSzPts val="3200"/>
              <a:buFont typeface="Helvetica Neue"/>
              <a:buNone/>
              <a:defRPr sz="3200" b="0" i="0" u="none" strike="noStrike" cap="none">
                <a:solidFill>
                  <a:srgbClr val="000000"/>
                </a:solidFill>
                <a:latin typeface="Helvetica Neue"/>
                <a:ea typeface="Helvetica Neue"/>
                <a:cs typeface="Helvetica Neue"/>
                <a:sym typeface="Helvetica Neue"/>
              </a:defRPr>
            </a:lvl7pPr>
            <a:lvl8pPr marR="0" lvl="7" algn="ctr" rtl="0">
              <a:lnSpc>
                <a:spcPct val="115000"/>
              </a:lnSpc>
              <a:spcBef>
                <a:spcPts val="1600"/>
              </a:spcBef>
              <a:spcAft>
                <a:spcPts val="0"/>
              </a:spcAft>
              <a:buClr>
                <a:schemeClr val="dk2"/>
              </a:buClr>
              <a:buSzPts val="3200"/>
              <a:buFont typeface="Helvetica Neue"/>
              <a:buNone/>
              <a:defRPr sz="3200" b="0" i="0" u="none" strike="noStrike" cap="none">
                <a:solidFill>
                  <a:srgbClr val="000000"/>
                </a:solidFill>
                <a:latin typeface="Helvetica Neue"/>
                <a:ea typeface="Helvetica Neue"/>
                <a:cs typeface="Helvetica Neue"/>
                <a:sym typeface="Helvetica Neue"/>
              </a:defRPr>
            </a:lvl8pPr>
            <a:lvl9pPr marR="0" lvl="8" algn="ctr" rtl="0">
              <a:lnSpc>
                <a:spcPct val="115000"/>
              </a:lnSpc>
              <a:spcBef>
                <a:spcPts val="1600"/>
              </a:spcBef>
              <a:spcAft>
                <a:spcPts val="1600"/>
              </a:spcAft>
              <a:buClr>
                <a:schemeClr val="dk2"/>
              </a:buClr>
              <a:buSzPts val="3200"/>
              <a:buFont typeface="Helvetica Neue"/>
              <a:buNone/>
              <a:defRPr sz="3200" b="0" i="0" u="none" strike="noStrike" cap="none">
                <a:solidFill>
                  <a:srgbClr val="000000"/>
                </a:solidFill>
                <a:latin typeface="Helvetica Neue"/>
                <a:ea typeface="Helvetica Neue"/>
                <a:cs typeface="Helvetica Neue"/>
                <a:sym typeface="Helvetica Neue"/>
              </a:defRPr>
            </a:lvl9p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Divider - Red">
  <p:cSld name="Divider - Red">
    <p:bg>
      <p:bgPr>
        <a:solidFill>
          <a:srgbClr val="E5003F"/>
        </a:solidFill>
        <a:effectLst/>
      </p:bgPr>
    </p:bg>
    <p:spTree>
      <p:nvGrpSpPr>
        <p:cNvPr id="1" name="Shape 130"/>
        <p:cNvGrpSpPr/>
        <p:nvPr/>
      </p:nvGrpSpPr>
      <p:grpSpPr>
        <a:xfrm>
          <a:off x="0" y="0"/>
          <a:ext cx="0" cy="0"/>
          <a:chOff x="0" y="0"/>
          <a:chExt cx="0" cy="0"/>
        </a:xfrm>
      </p:grpSpPr>
      <p:sp>
        <p:nvSpPr>
          <p:cNvPr id="131" name="Google Shape;131;p27"/>
          <p:cNvSpPr txBox="1">
            <a:spLocks noGrp="1"/>
          </p:cNvSpPr>
          <p:nvPr>
            <p:ph type="title"/>
          </p:nvPr>
        </p:nvSpPr>
        <p:spPr>
          <a:xfrm>
            <a:off x="311700" y="495750"/>
            <a:ext cx="8520600" cy="41520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FFFFFF"/>
              </a:buClr>
              <a:buSzPts val="3200"/>
              <a:buFont typeface="Helvetica Neue"/>
              <a:buNone/>
              <a:defRPr sz="3200" b="1" i="0" u="none" strike="noStrike" cap="none">
                <a:solidFill>
                  <a:srgbClr val="FFFFFF"/>
                </a:solidFill>
                <a:latin typeface="Helvetica Neue"/>
                <a:ea typeface="Helvetica Neue"/>
                <a:cs typeface="Helvetica Neue"/>
                <a:sym typeface="Helvetica Neue"/>
              </a:defRPr>
            </a:lvl1pPr>
            <a:lvl2pPr lvl="1" algn="ctr" rtl="0">
              <a:spcBef>
                <a:spcPts val="0"/>
              </a:spcBef>
              <a:spcAft>
                <a:spcPts val="0"/>
              </a:spcAft>
              <a:buClr>
                <a:schemeClr val="dk1"/>
              </a:buClr>
              <a:buSzPts val="3600"/>
              <a:buFont typeface="Helvetica Neue"/>
              <a:buNone/>
              <a:defRPr sz="3600">
                <a:solidFill>
                  <a:schemeClr val="dk1"/>
                </a:solidFill>
                <a:latin typeface="Helvetica Neue"/>
                <a:ea typeface="Helvetica Neue"/>
                <a:cs typeface="Helvetica Neue"/>
                <a:sym typeface="Helvetica Neue"/>
              </a:defRPr>
            </a:lvl2pPr>
            <a:lvl3pPr lvl="2" algn="ctr" rtl="0">
              <a:spcBef>
                <a:spcPts val="0"/>
              </a:spcBef>
              <a:spcAft>
                <a:spcPts val="0"/>
              </a:spcAft>
              <a:buClr>
                <a:schemeClr val="dk1"/>
              </a:buClr>
              <a:buSzPts val="3600"/>
              <a:buFont typeface="Helvetica Neue"/>
              <a:buNone/>
              <a:defRPr sz="3600">
                <a:solidFill>
                  <a:schemeClr val="dk1"/>
                </a:solidFill>
                <a:latin typeface="Helvetica Neue"/>
                <a:ea typeface="Helvetica Neue"/>
                <a:cs typeface="Helvetica Neue"/>
                <a:sym typeface="Helvetica Neue"/>
              </a:defRPr>
            </a:lvl3pPr>
            <a:lvl4pPr lvl="3" algn="ctr" rtl="0">
              <a:spcBef>
                <a:spcPts val="0"/>
              </a:spcBef>
              <a:spcAft>
                <a:spcPts val="0"/>
              </a:spcAft>
              <a:buClr>
                <a:schemeClr val="dk1"/>
              </a:buClr>
              <a:buSzPts val="3600"/>
              <a:buFont typeface="Helvetica Neue"/>
              <a:buNone/>
              <a:defRPr sz="3600">
                <a:solidFill>
                  <a:schemeClr val="dk1"/>
                </a:solidFill>
                <a:latin typeface="Helvetica Neue"/>
                <a:ea typeface="Helvetica Neue"/>
                <a:cs typeface="Helvetica Neue"/>
                <a:sym typeface="Helvetica Neue"/>
              </a:defRPr>
            </a:lvl4pPr>
            <a:lvl5pPr lvl="4" algn="ctr" rtl="0">
              <a:spcBef>
                <a:spcPts val="0"/>
              </a:spcBef>
              <a:spcAft>
                <a:spcPts val="0"/>
              </a:spcAft>
              <a:buClr>
                <a:schemeClr val="dk1"/>
              </a:buClr>
              <a:buSzPts val="3600"/>
              <a:buFont typeface="Helvetica Neue"/>
              <a:buNone/>
              <a:defRPr sz="3600">
                <a:solidFill>
                  <a:schemeClr val="dk1"/>
                </a:solidFill>
                <a:latin typeface="Helvetica Neue"/>
                <a:ea typeface="Helvetica Neue"/>
                <a:cs typeface="Helvetica Neue"/>
                <a:sym typeface="Helvetica Neue"/>
              </a:defRPr>
            </a:lvl5pPr>
            <a:lvl6pPr lvl="5" algn="ctr" rtl="0">
              <a:spcBef>
                <a:spcPts val="0"/>
              </a:spcBef>
              <a:spcAft>
                <a:spcPts val="0"/>
              </a:spcAft>
              <a:buClr>
                <a:schemeClr val="dk1"/>
              </a:buClr>
              <a:buSzPts val="3600"/>
              <a:buFont typeface="Helvetica Neue"/>
              <a:buNone/>
              <a:defRPr sz="3600">
                <a:solidFill>
                  <a:schemeClr val="dk1"/>
                </a:solidFill>
                <a:latin typeface="Helvetica Neue"/>
                <a:ea typeface="Helvetica Neue"/>
                <a:cs typeface="Helvetica Neue"/>
                <a:sym typeface="Helvetica Neue"/>
              </a:defRPr>
            </a:lvl6pPr>
            <a:lvl7pPr lvl="6" algn="ctr" rtl="0">
              <a:spcBef>
                <a:spcPts val="0"/>
              </a:spcBef>
              <a:spcAft>
                <a:spcPts val="0"/>
              </a:spcAft>
              <a:buClr>
                <a:schemeClr val="dk1"/>
              </a:buClr>
              <a:buSzPts val="3600"/>
              <a:buFont typeface="Helvetica Neue"/>
              <a:buNone/>
              <a:defRPr sz="3600">
                <a:solidFill>
                  <a:schemeClr val="dk1"/>
                </a:solidFill>
                <a:latin typeface="Helvetica Neue"/>
                <a:ea typeface="Helvetica Neue"/>
                <a:cs typeface="Helvetica Neue"/>
                <a:sym typeface="Helvetica Neue"/>
              </a:defRPr>
            </a:lvl7pPr>
            <a:lvl8pPr lvl="7" algn="ctr" rtl="0">
              <a:spcBef>
                <a:spcPts val="0"/>
              </a:spcBef>
              <a:spcAft>
                <a:spcPts val="0"/>
              </a:spcAft>
              <a:buClr>
                <a:schemeClr val="dk1"/>
              </a:buClr>
              <a:buSzPts val="3600"/>
              <a:buFont typeface="Helvetica Neue"/>
              <a:buNone/>
              <a:defRPr sz="3600">
                <a:solidFill>
                  <a:schemeClr val="dk1"/>
                </a:solidFill>
                <a:latin typeface="Helvetica Neue"/>
                <a:ea typeface="Helvetica Neue"/>
                <a:cs typeface="Helvetica Neue"/>
                <a:sym typeface="Helvetica Neue"/>
              </a:defRPr>
            </a:lvl8pPr>
            <a:lvl9pPr lvl="8" algn="ctr" rtl="0">
              <a:spcBef>
                <a:spcPts val="0"/>
              </a:spcBef>
              <a:spcAft>
                <a:spcPts val="0"/>
              </a:spcAft>
              <a:buClr>
                <a:schemeClr val="dk1"/>
              </a:buClr>
              <a:buSzPts val="3600"/>
              <a:buFont typeface="Helvetica Neue"/>
              <a:buNone/>
              <a:defRPr sz="3600">
                <a:solidFill>
                  <a:schemeClr val="dk1"/>
                </a:solidFill>
                <a:latin typeface="Helvetica Neue"/>
                <a:ea typeface="Helvetica Neue"/>
                <a:cs typeface="Helvetica Neue"/>
                <a:sym typeface="Helvetica Neue"/>
              </a:defRPr>
            </a:lvl9pPr>
          </a:lstStyle>
          <a:p>
            <a:endParaRPr/>
          </a:p>
        </p:txBody>
      </p:sp>
      <p:sp>
        <p:nvSpPr>
          <p:cNvPr id="132" name="Google Shape;132;p27"/>
          <p:cNvSpPr txBox="1">
            <a:spLocks noGrp="1"/>
          </p:cNvSpPr>
          <p:nvPr>
            <p:ph type="sldNum" idx="12"/>
          </p:nvPr>
        </p:nvSpPr>
        <p:spPr>
          <a:xfrm>
            <a:off x="5566759" y="4739425"/>
            <a:ext cx="34545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1pPr>
            <a:lvl2pPr marL="0" marR="0" lvl="1"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2pPr>
            <a:lvl3pPr marL="0" marR="0" lvl="2"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3pPr>
            <a:lvl4pPr marL="0" marR="0" lvl="3"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4pPr>
            <a:lvl5pPr marL="0" marR="0" lvl="4"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5pPr>
            <a:lvl6pPr marL="0" marR="0" lvl="5"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6pPr>
            <a:lvl7pPr marL="0" marR="0" lvl="6"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7pPr>
            <a:lvl8pPr marL="0" marR="0" lvl="7"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8pPr>
            <a:lvl9pPr marL="0" marR="0" lvl="8"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9pPr>
          </a:lstStyle>
          <a:p>
            <a:pPr marL="0" lvl="0" indent="0" algn="l" rtl="0">
              <a:spcBef>
                <a:spcPts val="0"/>
              </a:spcBef>
              <a:spcAft>
                <a:spcPts val="0"/>
              </a:spcAft>
              <a:buNone/>
            </a:pPr>
            <a:r>
              <a:rPr lang="en"/>
              <a:t>FB |  </a:t>
            </a:r>
            <a:fld id="{00000000-1234-1234-1234-123412341234}" type="slidenum">
              <a:rPr lang="en" b="1"/>
              <a:t>‹#›</a:t>
            </a:fld>
            <a:endParaRPr b="1"/>
          </a:p>
        </p:txBody>
      </p:sp>
      <p:pic>
        <p:nvPicPr>
          <p:cNvPr id="133" name="Google Shape;133;p27" descr="HAA_Logo-white.png"/>
          <p:cNvPicPr preferRelativeResize="0"/>
          <p:nvPr/>
        </p:nvPicPr>
        <p:blipFill rotWithShape="1">
          <a:blip r:embed="rId2">
            <a:alphaModFix/>
          </a:blip>
          <a:srcRect r="10"/>
          <a:stretch/>
        </p:blipFill>
        <p:spPr>
          <a:xfrm>
            <a:off x="207176" y="4883226"/>
            <a:ext cx="754076" cy="92625"/>
          </a:xfrm>
          <a:prstGeom prst="rect">
            <a:avLst/>
          </a:prstGeom>
          <a:noFill/>
          <a:ln>
            <a:noFill/>
          </a:ln>
        </p:spPr>
      </p:pic>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Divider - Teal">
  <p:cSld name="Divider - Teal">
    <p:bg>
      <p:bgPr>
        <a:solidFill>
          <a:srgbClr val="00BFA5"/>
        </a:solidFill>
        <a:effectLst/>
      </p:bgPr>
    </p:bg>
    <p:spTree>
      <p:nvGrpSpPr>
        <p:cNvPr id="1" name="Shape 134"/>
        <p:cNvGrpSpPr/>
        <p:nvPr/>
      </p:nvGrpSpPr>
      <p:grpSpPr>
        <a:xfrm>
          <a:off x="0" y="0"/>
          <a:ext cx="0" cy="0"/>
          <a:chOff x="0" y="0"/>
          <a:chExt cx="0" cy="0"/>
        </a:xfrm>
      </p:grpSpPr>
      <p:sp>
        <p:nvSpPr>
          <p:cNvPr id="135" name="Google Shape;135;p28"/>
          <p:cNvSpPr txBox="1">
            <a:spLocks noGrp="1"/>
          </p:cNvSpPr>
          <p:nvPr>
            <p:ph type="title"/>
          </p:nvPr>
        </p:nvSpPr>
        <p:spPr>
          <a:xfrm>
            <a:off x="311700" y="495750"/>
            <a:ext cx="8520600" cy="41520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FFFFFF"/>
              </a:buClr>
              <a:buSzPts val="3200"/>
              <a:buFont typeface="Helvetica Neue"/>
              <a:buNone/>
              <a:defRPr sz="3200" b="1" i="0" u="none" strike="noStrike" cap="none">
                <a:solidFill>
                  <a:srgbClr val="FFFFFF"/>
                </a:solidFill>
                <a:latin typeface="Helvetica Neue"/>
                <a:ea typeface="Helvetica Neue"/>
                <a:cs typeface="Helvetica Neue"/>
                <a:sym typeface="Helvetica Neue"/>
              </a:defRPr>
            </a:lvl1pPr>
            <a:lvl2pPr lvl="1" algn="ctr" rtl="0">
              <a:spcBef>
                <a:spcPts val="0"/>
              </a:spcBef>
              <a:spcAft>
                <a:spcPts val="0"/>
              </a:spcAft>
              <a:buClr>
                <a:schemeClr val="dk1"/>
              </a:buClr>
              <a:buSzPts val="3600"/>
              <a:buFont typeface="Helvetica Neue"/>
              <a:buNone/>
              <a:defRPr sz="3600">
                <a:solidFill>
                  <a:schemeClr val="dk1"/>
                </a:solidFill>
                <a:latin typeface="Helvetica Neue"/>
                <a:ea typeface="Helvetica Neue"/>
                <a:cs typeface="Helvetica Neue"/>
                <a:sym typeface="Helvetica Neue"/>
              </a:defRPr>
            </a:lvl2pPr>
            <a:lvl3pPr lvl="2" algn="ctr" rtl="0">
              <a:spcBef>
                <a:spcPts val="0"/>
              </a:spcBef>
              <a:spcAft>
                <a:spcPts val="0"/>
              </a:spcAft>
              <a:buClr>
                <a:schemeClr val="dk1"/>
              </a:buClr>
              <a:buSzPts val="3600"/>
              <a:buFont typeface="Helvetica Neue"/>
              <a:buNone/>
              <a:defRPr sz="3600">
                <a:solidFill>
                  <a:schemeClr val="dk1"/>
                </a:solidFill>
                <a:latin typeface="Helvetica Neue"/>
                <a:ea typeface="Helvetica Neue"/>
                <a:cs typeface="Helvetica Neue"/>
                <a:sym typeface="Helvetica Neue"/>
              </a:defRPr>
            </a:lvl3pPr>
            <a:lvl4pPr lvl="3" algn="ctr" rtl="0">
              <a:spcBef>
                <a:spcPts val="0"/>
              </a:spcBef>
              <a:spcAft>
                <a:spcPts val="0"/>
              </a:spcAft>
              <a:buClr>
                <a:schemeClr val="dk1"/>
              </a:buClr>
              <a:buSzPts val="3600"/>
              <a:buFont typeface="Helvetica Neue"/>
              <a:buNone/>
              <a:defRPr sz="3600">
                <a:solidFill>
                  <a:schemeClr val="dk1"/>
                </a:solidFill>
                <a:latin typeface="Helvetica Neue"/>
                <a:ea typeface="Helvetica Neue"/>
                <a:cs typeface="Helvetica Neue"/>
                <a:sym typeface="Helvetica Neue"/>
              </a:defRPr>
            </a:lvl4pPr>
            <a:lvl5pPr lvl="4" algn="ctr" rtl="0">
              <a:spcBef>
                <a:spcPts val="0"/>
              </a:spcBef>
              <a:spcAft>
                <a:spcPts val="0"/>
              </a:spcAft>
              <a:buClr>
                <a:schemeClr val="dk1"/>
              </a:buClr>
              <a:buSzPts val="3600"/>
              <a:buFont typeface="Helvetica Neue"/>
              <a:buNone/>
              <a:defRPr sz="3600">
                <a:solidFill>
                  <a:schemeClr val="dk1"/>
                </a:solidFill>
                <a:latin typeface="Helvetica Neue"/>
                <a:ea typeface="Helvetica Neue"/>
                <a:cs typeface="Helvetica Neue"/>
                <a:sym typeface="Helvetica Neue"/>
              </a:defRPr>
            </a:lvl5pPr>
            <a:lvl6pPr lvl="5" algn="ctr" rtl="0">
              <a:spcBef>
                <a:spcPts val="0"/>
              </a:spcBef>
              <a:spcAft>
                <a:spcPts val="0"/>
              </a:spcAft>
              <a:buClr>
                <a:schemeClr val="dk1"/>
              </a:buClr>
              <a:buSzPts val="3600"/>
              <a:buFont typeface="Helvetica Neue"/>
              <a:buNone/>
              <a:defRPr sz="3600">
                <a:solidFill>
                  <a:schemeClr val="dk1"/>
                </a:solidFill>
                <a:latin typeface="Helvetica Neue"/>
                <a:ea typeface="Helvetica Neue"/>
                <a:cs typeface="Helvetica Neue"/>
                <a:sym typeface="Helvetica Neue"/>
              </a:defRPr>
            </a:lvl6pPr>
            <a:lvl7pPr lvl="6" algn="ctr" rtl="0">
              <a:spcBef>
                <a:spcPts val="0"/>
              </a:spcBef>
              <a:spcAft>
                <a:spcPts val="0"/>
              </a:spcAft>
              <a:buClr>
                <a:schemeClr val="dk1"/>
              </a:buClr>
              <a:buSzPts val="3600"/>
              <a:buFont typeface="Helvetica Neue"/>
              <a:buNone/>
              <a:defRPr sz="3600">
                <a:solidFill>
                  <a:schemeClr val="dk1"/>
                </a:solidFill>
                <a:latin typeface="Helvetica Neue"/>
                <a:ea typeface="Helvetica Neue"/>
                <a:cs typeface="Helvetica Neue"/>
                <a:sym typeface="Helvetica Neue"/>
              </a:defRPr>
            </a:lvl7pPr>
            <a:lvl8pPr lvl="7" algn="ctr" rtl="0">
              <a:spcBef>
                <a:spcPts val="0"/>
              </a:spcBef>
              <a:spcAft>
                <a:spcPts val="0"/>
              </a:spcAft>
              <a:buClr>
                <a:schemeClr val="dk1"/>
              </a:buClr>
              <a:buSzPts val="3600"/>
              <a:buFont typeface="Helvetica Neue"/>
              <a:buNone/>
              <a:defRPr sz="3600">
                <a:solidFill>
                  <a:schemeClr val="dk1"/>
                </a:solidFill>
                <a:latin typeface="Helvetica Neue"/>
                <a:ea typeface="Helvetica Neue"/>
                <a:cs typeface="Helvetica Neue"/>
                <a:sym typeface="Helvetica Neue"/>
              </a:defRPr>
            </a:lvl8pPr>
            <a:lvl9pPr lvl="8" algn="ctr" rtl="0">
              <a:spcBef>
                <a:spcPts val="0"/>
              </a:spcBef>
              <a:spcAft>
                <a:spcPts val="0"/>
              </a:spcAft>
              <a:buClr>
                <a:schemeClr val="dk1"/>
              </a:buClr>
              <a:buSzPts val="3600"/>
              <a:buFont typeface="Helvetica Neue"/>
              <a:buNone/>
              <a:defRPr sz="3600">
                <a:solidFill>
                  <a:schemeClr val="dk1"/>
                </a:solidFill>
                <a:latin typeface="Helvetica Neue"/>
                <a:ea typeface="Helvetica Neue"/>
                <a:cs typeface="Helvetica Neue"/>
                <a:sym typeface="Helvetica Neue"/>
              </a:defRPr>
            </a:lvl9pPr>
          </a:lstStyle>
          <a:p>
            <a:endParaRPr/>
          </a:p>
        </p:txBody>
      </p:sp>
      <p:sp>
        <p:nvSpPr>
          <p:cNvPr id="136" name="Google Shape;136;p28"/>
          <p:cNvSpPr txBox="1">
            <a:spLocks noGrp="1"/>
          </p:cNvSpPr>
          <p:nvPr>
            <p:ph type="sldNum" idx="12"/>
          </p:nvPr>
        </p:nvSpPr>
        <p:spPr>
          <a:xfrm>
            <a:off x="5566759" y="4739425"/>
            <a:ext cx="34545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1pPr>
            <a:lvl2pPr marL="0" marR="0" lvl="1"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2pPr>
            <a:lvl3pPr marL="0" marR="0" lvl="2"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3pPr>
            <a:lvl4pPr marL="0" marR="0" lvl="3"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4pPr>
            <a:lvl5pPr marL="0" marR="0" lvl="4"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5pPr>
            <a:lvl6pPr marL="0" marR="0" lvl="5"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6pPr>
            <a:lvl7pPr marL="0" marR="0" lvl="6"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7pPr>
            <a:lvl8pPr marL="0" marR="0" lvl="7"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8pPr>
            <a:lvl9pPr marL="0" marR="0" lvl="8"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9pPr>
          </a:lstStyle>
          <a:p>
            <a:pPr marL="0" lvl="0" indent="0" algn="l" rtl="0">
              <a:spcBef>
                <a:spcPts val="0"/>
              </a:spcBef>
              <a:spcAft>
                <a:spcPts val="0"/>
              </a:spcAft>
              <a:buNone/>
            </a:pPr>
            <a:r>
              <a:rPr lang="en"/>
              <a:t>FB  |  </a:t>
            </a:r>
            <a:fld id="{00000000-1234-1234-1234-123412341234}" type="slidenum">
              <a:rPr lang="en" b="1"/>
              <a:t>‹#›</a:t>
            </a:fld>
            <a:endParaRPr b="1"/>
          </a:p>
        </p:txBody>
      </p:sp>
      <p:pic>
        <p:nvPicPr>
          <p:cNvPr id="137" name="Google Shape;137;p28" descr="HAA_Logo-white.png"/>
          <p:cNvPicPr preferRelativeResize="0"/>
          <p:nvPr/>
        </p:nvPicPr>
        <p:blipFill rotWithShape="1">
          <a:blip r:embed="rId2">
            <a:alphaModFix/>
          </a:blip>
          <a:srcRect r="10"/>
          <a:stretch/>
        </p:blipFill>
        <p:spPr>
          <a:xfrm>
            <a:off x="207176" y="4883226"/>
            <a:ext cx="754076" cy="92625"/>
          </a:xfrm>
          <a:prstGeom prst="rect">
            <a:avLst/>
          </a:prstGeom>
          <a:noFill/>
          <a:ln>
            <a:noFill/>
          </a:ln>
        </p:spPr>
      </p:pic>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138"/>
        <p:cNvGrpSpPr/>
        <p:nvPr/>
      </p:nvGrpSpPr>
      <p:grpSpPr>
        <a:xfrm>
          <a:off x="0" y="0"/>
          <a:ext cx="0" cy="0"/>
          <a:chOff x="0" y="0"/>
          <a:chExt cx="0" cy="0"/>
        </a:xfrm>
      </p:grpSpPr>
      <p:sp>
        <p:nvSpPr>
          <p:cNvPr id="139" name="Google Shape;139;p29"/>
          <p:cNvSpPr txBox="1">
            <a:spLocks noGrp="1"/>
          </p:cNvSpPr>
          <p:nvPr>
            <p:ph type="title"/>
          </p:nvPr>
        </p:nvSpPr>
        <p:spPr>
          <a:xfrm>
            <a:off x="311700" y="1106125"/>
            <a:ext cx="8520600" cy="1963500"/>
          </a:xfrm>
          <a:prstGeom prst="rect">
            <a:avLst/>
          </a:prstGeom>
          <a:noFill/>
          <a:ln>
            <a:noFill/>
          </a:ln>
        </p:spPr>
        <p:txBody>
          <a:bodyPr spcFirstLastPara="1" wrap="square" lIns="91425" tIns="91425" rIns="91425" bIns="91425" anchor="b" anchorCtr="0"/>
          <a:lstStyle>
            <a:lvl1pPr marR="0" lvl="0" algn="ctr" rtl="0">
              <a:lnSpc>
                <a:spcPct val="100000"/>
              </a:lnSpc>
              <a:spcBef>
                <a:spcPts val="0"/>
              </a:spcBef>
              <a:spcAft>
                <a:spcPts val="0"/>
              </a:spcAft>
              <a:buClr>
                <a:srgbClr val="E5003F"/>
              </a:buClr>
              <a:buSzPts val="9600"/>
              <a:buFont typeface="Helvetica Neue"/>
              <a:buNone/>
              <a:defRPr sz="9600" b="1" i="0" u="none" strike="noStrike" cap="none">
                <a:solidFill>
                  <a:srgbClr val="E5003F"/>
                </a:solidFill>
                <a:latin typeface="Helvetica Neue"/>
                <a:ea typeface="Helvetica Neue"/>
                <a:cs typeface="Helvetica Neue"/>
                <a:sym typeface="Helvetica Neue"/>
              </a:defRPr>
            </a:lvl1pPr>
            <a:lvl2pPr lvl="1" algn="ctr" rtl="0">
              <a:spcBef>
                <a:spcPts val="0"/>
              </a:spcBef>
              <a:spcAft>
                <a:spcPts val="0"/>
              </a:spcAft>
              <a:buClr>
                <a:schemeClr val="dk1"/>
              </a:buClr>
              <a:buSzPts val="12000"/>
              <a:buFont typeface="Helvetica Neue"/>
              <a:buNone/>
              <a:defRPr sz="12000">
                <a:solidFill>
                  <a:schemeClr val="dk1"/>
                </a:solidFill>
                <a:latin typeface="Helvetica Neue"/>
                <a:ea typeface="Helvetica Neue"/>
                <a:cs typeface="Helvetica Neue"/>
                <a:sym typeface="Helvetica Neue"/>
              </a:defRPr>
            </a:lvl2pPr>
            <a:lvl3pPr lvl="2" algn="ctr" rtl="0">
              <a:spcBef>
                <a:spcPts val="0"/>
              </a:spcBef>
              <a:spcAft>
                <a:spcPts val="0"/>
              </a:spcAft>
              <a:buClr>
                <a:schemeClr val="dk1"/>
              </a:buClr>
              <a:buSzPts val="12000"/>
              <a:buFont typeface="Helvetica Neue"/>
              <a:buNone/>
              <a:defRPr sz="12000">
                <a:solidFill>
                  <a:schemeClr val="dk1"/>
                </a:solidFill>
                <a:latin typeface="Helvetica Neue"/>
                <a:ea typeface="Helvetica Neue"/>
                <a:cs typeface="Helvetica Neue"/>
                <a:sym typeface="Helvetica Neue"/>
              </a:defRPr>
            </a:lvl3pPr>
            <a:lvl4pPr lvl="3" algn="ctr" rtl="0">
              <a:spcBef>
                <a:spcPts val="0"/>
              </a:spcBef>
              <a:spcAft>
                <a:spcPts val="0"/>
              </a:spcAft>
              <a:buClr>
                <a:schemeClr val="dk1"/>
              </a:buClr>
              <a:buSzPts val="12000"/>
              <a:buFont typeface="Helvetica Neue"/>
              <a:buNone/>
              <a:defRPr sz="12000">
                <a:solidFill>
                  <a:schemeClr val="dk1"/>
                </a:solidFill>
                <a:latin typeface="Helvetica Neue"/>
                <a:ea typeface="Helvetica Neue"/>
                <a:cs typeface="Helvetica Neue"/>
                <a:sym typeface="Helvetica Neue"/>
              </a:defRPr>
            </a:lvl4pPr>
            <a:lvl5pPr lvl="4" algn="ctr" rtl="0">
              <a:spcBef>
                <a:spcPts val="0"/>
              </a:spcBef>
              <a:spcAft>
                <a:spcPts val="0"/>
              </a:spcAft>
              <a:buClr>
                <a:schemeClr val="dk1"/>
              </a:buClr>
              <a:buSzPts val="12000"/>
              <a:buFont typeface="Helvetica Neue"/>
              <a:buNone/>
              <a:defRPr sz="12000">
                <a:solidFill>
                  <a:schemeClr val="dk1"/>
                </a:solidFill>
                <a:latin typeface="Helvetica Neue"/>
                <a:ea typeface="Helvetica Neue"/>
                <a:cs typeface="Helvetica Neue"/>
                <a:sym typeface="Helvetica Neue"/>
              </a:defRPr>
            </a:lvl5pPr>
            <a:lvl6pPr lvl="5" algn="ctr" rtl="0">
              <a:spcBef>
                <a:spcPts val="0"/>
              </a:spcBef>
              <a:spcAft>
                <a:spcPts val="0"/>
              </a:spcAft>
              <a:buClr>
                <a:schemeClr val="dk1"/>
              </a:buClr>
              <a:buSzPts val="12000"/>
              <a:buFont typeface="Helvetica Neue"/>
              <a:buNone/>
              <a:defRPr sz="12000">
                <a:solidFill>
                  <a:schemeClr val="dk1"/>
                </a:solidFill>
                <a:latin typeface="Helvetica Neue"/>
                <a:ea typeface="Helvetica Neue"/>
                <a:cs typeface="Helvetica Neue"/>
                <a:sym typeface="Helvetica Neue"/>
              </a:defRPr>
            </a:lvl6pPr>
            <a:lvl7pPr lvl="6" algn="ctr" rtl="0">
              <a:spcBef>
                <a:spcPts val="0"/>
              </a:spcBef>
              <a:spcAft>
                <a:spcPts val="0"/>
              </a:spcAft>
              <a:buClr>
                <a:schemeClr val="dk1"/>
              </a:buClr>
              <a:buSzPts val="12000"/>
              <a:buFont typeface="Helvetica Neue"/>
              <a:buNone/>
              <a:defRPr sz="12000">
                <a:solidFill>
                  <a:schemeClr val="dk1"/>
                </a:solidFill>
                <a:latin typeface="Helvetica Neue"/>
                <a:ea typeface="Helvetica Neue"/>
                <a:cs typeface="Helvetica Neue"/>
                <a:sym typeface="Helvetica Neue"/>
              </a:defRPr>
            </a:lvl7pPr>
            <a:lvl8pPr lvl="7" algn="ctr" rtl="0">
              <a:spcBef>
                <a:spcPts val="0"/>
              </a:spcBef>
              <a:spcAft>
                <a:spcPts val="0"/>
              </a:spcAft>
              <a:buClr>
                <a:schemeClr val="dk1"/>
              </a:buClr>
              <a:buSzPts val="12000"/>
              <a:buFont typeface="Helvetica Neue"/>
              <a:buNone/>
              <a:defRPr sz="12000">
                <a:solidFill>
                  <a:schemeClr val="dk1"/>
                </a:solidFill>
                <a:latin typeface="Helvetica Neue"/>
                <a:ea typeface="Helvetica Neue"/>
                <a:cs typeface="Helvetica Neue"/>
                <a:sym typeface="Helvetica Neue"/>
              </a:defRPr>
            </a:lvl8pPr>
            <a:lvl9pPr lvl="8" algn="ctr" rtl="0">
              <a:spcBef>
                <a:spcPts val="0"/>
              </a:spcBef>
              <a:spcAft>
                <a:spcPts val="0"/>
              </a:spcAft>
              <a:buClr>
                <a:schemeClr val="dk1"/>
              </a:buClr>
              <a:buSzPts val="12000"/>
              <a:buFont typeface="Helvetica Neue"/>
              <a:buNone/>
              <a:defRPr sz="12000">
                <a:solidFill>
                  <a:schemeClr val="dk1"/>
                </a:solidFill>
                <a:latin typeface="Helvetica Neue"/>
                <a:ea typeface="Helvetica Neue"/>
                <a:cs typeface="Helvetica Neue"/>
                <a:sym typeface="Helvetica Neue"/>
              </a:defRPr>
            </a:lvl9pPr>
          </a:lstStyle>
          <a:p>
            <a:endParaRPr/>
          </a:p>
        </p:txBody>
      </p:sp>
      <p:sp>
        <p:nvSpPr>
          <p:cNvPr id="140" name="Google Shape;140;p29"/>
          <p:cNvSpPr txBox="1">
            <a:spLocks noGrp="1"/>
          </p:cNvSpPr>
          <p:nvPr>
            <p:ph type="ctrTitle" idx="2"/>
          </p:nvPr>
        </p:nvSpPr>
        <p:spPr>
          <a:xfrm>
            <a:off x="311700" y="207950"/>
            <a:ext cx="8520600" cy="4503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chemeClr val="dk1"/>
              </a:buClr>
              <a:buSzPts val="1800"/>
              <a:buFont typeface="Helvetica Neue"/>
              <a:buNone/>
              <a:defRPr sz="1800" b="1" i="0" u="none" strike="noStrike" cap="none">
                <a:solidFill>
                  <a:schemeClr val="dk1"/>
                </a:solidFill>
                <a:latin typeface="Helvetica Neue"/>
                <a:ea typeface="Helvetica Neue"/>
                <a:cs typeface="Helvetica Neue"/>
                <a:sym typeface="Helvetica Neue"/>
              </a:defRPr>
            </a:lvl1pPr>
            <a:lvl2pPr lvl="1"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2pPr>
            <a:lvl3pPr lvl="2"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3pPr>
            <a:lvl4pPr lvl="3"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4pPr>
            <a:lvl5pPr lvl="4"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5pPr>
            <a:lvl6pPr lvl="5"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6pPr>
            <a:lvl7pPr lvl="6"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7pPr>
            <a:lvl8pPr lvl="7"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8pPr>
            <a:lvl9pPr lvl="8"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9pPr>
          </a:lstStyle>
          <a:p>
            <a:endParaRPr/>
          </a:p>
        </p:txBody>
      </p:sp>
      <p:sp>
        <p:nvSpPr>
          <p:cNvPr id="141" name="Google Shape;141;p29"/>
          <p:cNvSpPr txBox="1">
            <a:spLocks noGrp="1"/>
          </p:cNvSpPr>
          <p:nvPr>
            <p:ph type="subTitle" idx="1"/>
          </p:nvPr>
        </p:nvSpPr>
        <p:spPr>
          <a:xfrm>
            <a:off x="468450" y="3002750"/>
            <a:ext cx="8207100" cy="1597800"/>
          </a:xfrm>
          <a:prstGeom prst="rect">
            <a:avLst/>
          </a:prstGeom>
          <a:noFill/>
          <a:ln>
            <a:noFill/>
          </a:ln>
        </p:spPr>
        <p:txBody>
          <a:bodyPr spcFirstLastPara="1" wrap="square" lIns="91425" tIns="91425" rIns="91425" bIns="91425" anchor="t" anchorCtr="0"/>
          <a:lstStyle>
            <a:lvl1pPr marR="0" lvl="0" algn="ctr" rtl="0">
              <a:lnSpc>
                <a:spcPct val="120000"/>
              </a:lnSpc>
              <a:spcBef>
                <a:spcPts val="0"/>
              </a:spcBef>
              <a:spcAft>
                <a:spcPts val="0"/>
              </a:spcAft>
              <a:buClr>
                <a:schemeClr val="dk2"/>
              </a:buClr>
              <a:buSzPts val="1600"/>
              <a:buFont typeface="Helvetica Neue"/>
              <a:buNone/>
              <a:defRPr sz="1600" b="0" i="0" u="none" strike="noStrike" cap="none">
                <a:solidFill>
                  <a:srgbClr val="000000"/>
                </a:solidFill>
                <a:latin typeface="Helvetica Neue"/>
                <a:ea typeface="Helvetica Neue"/>
                <a:cs typeface="Helvetica Neue"/>
                <a:sym typeface="Helvetica Neue"/>
              </a:defRPr>
            </a:lvl1pPr>
            <a:lvl2pPr marR="0" lvl="1" algn="ctr" rtl="0">
              <a:lnSpc>
                <a:spcPct val="120000"/>
              </a:lnSpc>
              <a:spcBef>
                <a:spcPts val="1600"/>
              </a:spcBef>
              <a:spcAft>
                <a:spcPts val="0"/>
              </a:spcAft>
              <a:buClr>
                <a:schemeClr val="dk2"/>
              </a:buClr>
              <a:buSzPts val="1600"/>
              <a:buFont typeface="Helvetica Neue"/>
              <a:buNone/>
              <a:defRPr sz="1600" b="0" i="0" u="none" strike="noStrike" cap="none">
                <a:solidFill>
                  <a:srgbClr val="000000"/>
                </a:solidFill>
                <a:latin typeface="Helvetica Neue"/>
                <a:ea typeface="Helvetica Neue"/>
                <a:cs typeface="Helvetica Neue"/>
                <a:sym typeface="Helvetica Neue"/>
              </a:defRPr>
            </a:lvl2pPr>
            <a:lvl3pPr marR="0" lvl="2" algn="ctr" rtl="0">
              <a:lnSpc>
                <a:spcPct val="120000"/>
              </a:lnSpc>
              <a:spcBef>
                <a:spcPts val="1600"/>
              </a:spcBef>
              <a:spcAft>
                <a:spcPts val="0"/>
              </a:spcAft>
              <a:buClr>
                <a:schemeClr val="dk2"/>
              </a:buClr>
              <a:buSzPts val="1600"/>
              <a:buFont typeface="Helvetica Neue"/>
              <a:buNone/>
              <a:defRPr sz="1600" b="0" i="0" u="none" strike="noStrike" cap="none">
                <a:solidFill>
                  <a:srgbClr val="000000"/>
                </a:solidFill>
                <a:latin typeface="Helvetica Neue"/>
                <a:ea typeface="Helvetica Neue"/>
                <a:cs typeface="Helvetica Neue"/>
                <a:sym typeface="Helvetica Neue"/>
              </a:defRPr>
            </a:lvl3pPr>
            <a:lvl4pPr marR="0" lvl="3" algn="ctr" rtl="0">
              <a:lnSpc>
                <a:spcPct val="120000"/>
              </a:lnSpc>
              <a:spcBef>
                <a:spcPts val="1600"/>
              </a:spcBef>
              <a:spcAft>
                <a:spcPts val="0"/>
              </a:spcAft>
              <a:buClr>
                <a:schemeClr val="dk2"/>
              </a:buClr>
              <a:buSzPts val="1600"/>
              <a:buFont typeface="Helvetica Neue"/>
              <a:buNone/>
              <a:defRPr sz="1600" b="0" i="0" u="none" strike="noStrike" cap="none">
                <a:solidFill>
                  <a:srgbClr val="000000"/>
                </a:solidFill>
                <a:latin typeface="Helvetica Neue"/>
                <a:ea typeface="Helvetica Neue"/>
                <a:cs typeface="Helvetica Neue"/>
                <a:sym typeface="Helvetica Neue"/>
              </a:defRPr>
            </a:lvl4pPr>
            <a:lvl5pPr marR="0" lvl="4" algn="ctr" rtl="0">
              <a:lnSpc>
                <a:spcPct val="120000"/>
              </a:lnSpc>
              <a:spcBef>
                <a:spcPts val="1600"/>
              </a:spcBef>
              <a:spcAft>
                <a:spcPts val="0"/>
              </a:spcAft>
              <a:buClr>
                <a:schemeClr val="dk2"/>
              </a:buClr>
              <a:buSzPts val="1600"/>
              <a:buFont typeface="Helvetica Neue"/>
              <a:buNone/>
              <a:defRPr sz="1600" b="0" i="0" u="none" strike="noStrike" cap="none">
                <a:solidFill>
                  <a:srgbClr val="000000"/>
                </a:solidFill>
                <a:latin typeface="Helvetica Neue"/>
                <a:ea typeface="Helvetica Neue"/>
                <a:cs typeface="Helvetica Neue"/>
                <a:sym typeface="Helvetica Neue"/>
              </a:defRPr>
            </a:lvl5pPr>
            <a:lvl6pPr marR="0" lvl="5" algn="ctr" rtl="0">
              <a:lnSpc>
                <a:spcPct val="120000"/>
              </a:lnSpc>
              <a:spcBef>
                <a:spcPts val="1600"/>
              </a:spcBef>
              <a:spcAft>
                <a:spcPts val="0"/>
              </a:spcAft>
              <a:buClr>
                <a:schemeClr val="dk2"/>
              </a:buClr>
              <a:buSzPts val="1600"/>
              <a:buFont typeface="Helvetica Neue"/>
              <a:buNone/>
              <a:defRPr sz="1600" b="0" i="0" u="none" strike="noStrike" cap="none">
                <a:solidFill>
                  <a:srgbClr val="000000"/>
                </a:solidFill>
                <a:latin typeface="Helvetica Neue"/>
                <a:ea typeface="Helvetica Neue"/>
                <a:cs typeface="Helvetica Neue"/>
                <a:sym typeface="Helvetica Neue"/>
              </a:defRPr>
            </a:lvl6pPr>
            <a:lvl7pPr marR="0" lvl="6" algn="ctr" rtl="0">
              <a:lnSpc>
                <a:spcPct val="120000"/>
              </a:lnSpc>
              <a:spcBef>
                <a:spcPts val="1600"/>
              </a:spcBef>
              <a:spcAft>
                <a:spcPts val="0"/>
              </a:spcAft>
              <a:buClr>
                <a:schemeClr val="dk2"/>
              </a:buClr>
              <a:buSzPts val="1600"/>
              <a:buFont typeface="Helvetica Neue"/>
              <a:buNone/>
              <a:defRPr sz="1600" b="0" i="0" u="none" strike="noStrike" cap="none">
                <a:solidFill>
                  <a:srgbClr val="000000"/>
                </a:solidFill>
                <a:latin typeface="Helvetica Neue"/>
                <a:ea typeface="Helvetica Neue"/>
                <a:cs typeface="Helvetica Neue"/>
                <a:sym typeface="Helvetica Neue"/>
              </a:defRPr>
            </a:lvl7pPr>
            <a:lvl8pPr marR="0" lvl="7" algn="ctr" rtl="0">
              <a:lnSpc>
                <a:spcPct val="120000"/>
              </a:lnSpc>
              <a:spcBef>
                <a:spcPts val="1600"/>
              </a:spcBef>
              <a:spcAft>
                <a:spcPts val="0"/>
              </a:spcAft>
              <a:buClr>
                <a:schemeClr val="dk2"/>
              </a:buClr>
              <a:buSzPts val="1600"/>
              <a:buFont typeface="Helvetica Neue"/>
              <a:buNone/>
              <a:defRPr sz="1600" b="0" i="0" u="none" strike="noStrike" cap="none">
                <a:solidFill>
                  <a:srgbClr val="000000"/>
                </a:solidFill>
                <a:latin typeface="Helvetica Neue"/>
                <a:ea typeface="Helvetica Neue"/>
                <a:cs typeface="Helvetica Neue"/>
                <a:sym typeface="Helvetica Neue"/>
              </a:defRPr>
            </a:lvl8pPr>
            <a:lvl9pPr marR="0" lvl="8" algn="ctr" rtl="0">
              <a:lnSpc>
                <a:spcPct val="120000"/>
              </a:lnSpc>
              <a:spcBef>
                <a:spcPts val="1600"/>
              </a:spcBef>
              <a:spcAft>
                <a:spcPts val="1600"/>
              </a:spcAft>
              <a:buClr>
                <a:schemeClr val="dk2"/>
              </a:buClr>
              <a:buSzPts val="1600"/>
              <a:buFont typeface="Helvetica Neue"/>
              <a:buNone/>
              <a:defRPr sz="1600" b="0" i="0" u="none" strike="noStrike" cap="none">
                <a:solidFill>
                  <a:srgbClr val="000000"/>
                </a:solidFill>
                <a:latin typeface="Helvetica Neue"/>
                <a:ea typeface="Helvetica Neue"/>
                <a:cs typeface="Helvetica Neue"/>
                <a:sym typeface="Helvetica Neue"/>
              </a:defRPr>
            </a:lvl9pPr>
          </a:lstStyle>
          <a:p>
            <a:endParaRPr/>
          </a:p>
        </p:txBody>
      </p:sp>
      <p:pic>
        <p:nvPicPr>
          <p:cNvPr id="142" name="Google Shape;142;p29"/>
          <p:cNvPicPr preferRelativeResize="0"/>
          <p:nvPr/>
        </p:nvPicPr>
        <p:blipFill rotWithShape="1">
          <a:blip r:embed="rId2">
            <a:alphaModFix/>
          </a:blip>
          <a:srcRect/>
          <a:stretch/>
        </p:blipFill>
        <p:spPr>
          <a:xfrm>
            <a:off x="207176" y="4883226"/>
            <a:ext cx="754076" cy="92625"/>
          </a:xfrm>
          <a:prstGeom prst="rect">
            <a:avLst/>
          </a:prstGeom>
          <a:noFill/>
          <a:ln>
            <a:noFill/>
          </a:ln>
        </p:spPr>
      </p:pic>
      <p:sp>
        <p:nvSpPr>
          <p:cNvPr id="143" name="Google Shape;143;p29"/>
          <p:cNvSpPr txBox="1">
            <a:spLocks noGrp="1"/>
          </p:cNvSpPr>
          <p:nvPr>
            <p:ph type="sldNum" idx="12"/>
          </p:nvPr>
        </p:nvSpPr>
        <p:spPr>
          <a:xfrm>
            <a:off x="5566759" y="4739425"/>
            <a:ext cx="34545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1pPr>
            <a:lvl2pPr marL="0" marR="0" lvl="1"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2pPr>
            <a:lvl3pPr marL="0" marR="0" lvl="2"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3pPr>
            <a:lvl4pPr marL="0" marR="0" lvl="3"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4pPr>
            <a:lvl5pPr marL="0" marR="0" lvl="4"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5pPr>
            <a:lvl6pPr marL="0" marR="0" lvl="5"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6pPr>
            <a:lvl7pPr marL="0" marR="0" lvl="6"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7pPr>
            <a:lvl8pPr marL="0" marR="0" lvl="7"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8pPr>
            <a:lvl9pPr marL="0" marR="0" lvl="8"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9pPr>
          </a:lstStyle>
          <a:p>
            <a:pPr marL="0" lvl="0" indent="0" algn="l" rtl="0">
              <a:spcBef>
                <a:spcPts val="0"/>
              </a:spcBef>
              <a:spcAft>
                <a:spcPts val="0"/>
              </a:spcAft>
              <a:buNone/>
            </a:pPr>
            <a:r>
              <a:rPr lang="en"/>
              <a:t>FB  |  </a:t>
            </a:r>
            <a:fld id="{00000000-1234-1234-1234-123412341234}" type="slidenum">
              <a:rPr lang="en" b="1"/>
              <a:t>‹#›</a:t>
            </a:fld>
            <a:endParaRPr b="1"/>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hree column colour">
  <p:cSld name="Three column colour">
    <p:spTree>
      <p:nvGrpSpPr>
        <p:cNvPr id="1" name="Shape 144"/>
        <p:cNvGrpSpPr/>
        <p:nvPr/>
      </p:nvGrpSpPr>
      <p:grpSpPr>
        <a:xfrm>
          <a:off x="0" y="0"/>
          <a:ext cx="0" cy="0"/>
          <a:chOff x="0" y="0"/>
          <a:chExt cx="0" cy="0"/>
        </a:xfrm>
      </p:grpSpPr>
      <p:sp>
        <p:nvSpPr>
          <p:cNvPr id="145" name="Google Shape;145;p30"/>
          <p:cNvSpPr/>
          <p:nvPr/>
        </p:nvSpPr>
        <p:spPr>
          <a:xfrm>
            <a:off x="-13125" y="795138"/>
            <a:ext cx="3120000" cy="3946500"/>
          </a:xfrm>
          <a:prstGeom prst="rect">
            <a:avLst/>
          </a:prstGeom>
          <a:solidFill>
            <a:srgbClr val="0000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6" name="Google Shape;146;p30"/>
          <p:cNvSpPr/>
          <p:nvPr/>
        </p:nvSpPr>
        <p:spPr>
          <a:xfrm>
            <a:off x="6037125" y="795150"/>
            <a:ext cx="3120000" cy="3946500"/>
          </a:xfrm>
          <a:prstGeom prst="rect">
            <a:avLst/>
          </a:prstGeom>
          <a:solidFill>
            <a:srgbClr val="0000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7" name="Google Shape;147;p30"/>
          <p:cNvSpPr/>
          <p:nvPr/>
        </p:nvSpPr>
        <p:spPr>
          <a:xfrm>
            <a:off x="3107025" y="795138"/>
            <a:ext cx="2930100" cy="3946500"/>
          </a:xfrm>
          <a:prstGeom prst="rect">
            <a:avLst/>
          </a:prstGeom>
          <a:solidFill>
            <a:srgbClr val="E5003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148" name="Google Shape;148;p30"/>
          <p:cNvPicPr preferRelativeResize="0"/>
          <p:nvPr/>
        </p:nvPicPr>
        <p:blipFill rotWithShape="1">
          <a:blip r:embed="rId2">
            <a:alphaModFix/>
          </a:blip>
          <a:srcRect/>
          <a:stretch/>
        </p:blipFill>
        <p:spPr>
          <a:xfrm>
            <a:off x="207176" y="4883226"/>
            <a:ext cx="754076" cy="92625"/>
          </a:xfrm>
          <a:prstGeom prst="rect">
            <a:avLst/>
          </a:prstGeom>
          <a:noFill/>
          <a:ln>
            <a:noFill/>
          </a:ln>
        </p:spPr>
      </p:pic>
      <p:sp>
        <p:nvSpPr>
          <p:cNvPr id="149" name="Google Shape;149;p30"/>
          <p:cNvSpPr txBox="1">
            <a:spLocks noGrp="1"/>
          </p:cNvSpPr>
          <p:nvPr>
            <p:ph type="sldNum" idx="12"/>
          </p:nvPr>
        </p:nvSpPr>
        <p:spPr>
          <a:xfrm>
            <a:off x="5566759" y="4739425"/>
            <a:ext cx="34545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1pPr>
            <a:lvl2pPr marL="0" marR="0" lvl="1"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2pPr>
            <a:lvl3pPr marL="0" marR="0" lvl="2"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3pPr>
            <a:lvl4pPr marL="0" marR="0" lvl="3"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4pPr>
            <a:lvl5pPr marL="0" marR="0" lvl="4"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5pPr>
            <a:lvl6pPr marL="0" marR="0" lvl="5"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6pPr>
            <a:lvl7pPr marL="0" marR="0" lvl="6"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7pPr>
            <a:lvl8pPr marL="0" marR="0" lvl="7"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8pPr>
            <a:lvl9pPr marL="0" marR="0" lvl="8"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9pPr>
          </a:lstStyle>
          <a:p>
            <a:pPr marL="0" lvl="0" indent="0" algn="l" rtl="0">
              <a:spcBef>
                <a:spcPts val="0"/>
              </a:spcBef>
              <a:spcAft>
                <a:spcPts val="0"/>
              </a:spcAft>
              <a:buNone/>
            </a:pPr>
            <a:r>
              <a:rPr lang="en"/>
              <a:t>FB  |  </a:t>
            </a:r>
            <a:fld id="{00000000-1234-1234-1234-123412341234}" type="slidenum">
              <a:rPr lang="en" b="1"/>
              <a:t>‹#›</a:t>
            </a:fld>
            <a:endParaRPr b="1"/>
          </a:p>
        </p:txBody>
      </p:sp>
      <p:sp>
        <p:nvSpPr>
          <p:cNvPr id="150" name="Google Shape;150;p30"/>
          <p:cNvSpPr txBox="1">
            <a:spLocks noGrp="1"/>
          </p:cNvSpPr>
          <p:nvPr>
            <p:ph type="body" idx="1"/>
          </p:nvPr>
        </p:nvSpPr>
        <p:spPr>
          <a:xfrm>
            <a:off x="3295350" y="1049200"/>
            <a:ext cx="2553300" cy="3452100"/>
          </a:xfrm>
          <a:prstGeom prst="rect">
            <a:avLst/>
          </a:prstGeom>
          <a:noFill/>
          <a:ln>
            <a:noFill/>
          </a:ln>
        </p:spPr>
        <p:txBody>
          <a:bodyPr spcFirstLastPara="1" wrap="square" lIns="91425" tIns="91425" rIns="91425" bIns="91425" anchor="t" anchorCtr="0"/>
          <a:lstStyle>
            <a:lvl1pPr marL="457200" marR="0" lvl="0" indent="-304800" algn="ctr" rtl="0">
              <a:lnSpc>
                <a:spcPct val="120000"/>
              </a:lnSpc>
              <a:spcBef>
                <a:spcPts val="0"/>
              </a:spcBef>
              <a:spcAft>
                <a:spcPts val="0"/>
              </a:spcAft>
              <a:buClr>
                <a:srgbClr val="FFFFFF"/>
              </a:buClr>
              <a:buSzPts val="1200"/>
              <a:buFont typeface="Helvetica Neue"/>
              <a:buChar char="●"/>
              <a:defRPr sz="1200" b="0" i="0" u="none" strike="noStrike" cap="none">
                <a:solidFill>
                  <a:srgbClr val="FFFFFF"/>
                </a:solidFill>
                <a:latin typeface="Helvetica Neue"/>
                <a:ea typeface="Helvetica Neue"/>
                <a:cs typeface="Helvetica Neue"/>
                <a:sym typeface="Helvetica Neue"/>
              </a:defRPr>
            </a:lvl1pPr>
            <a:lvl2pPr marL="914400" marR="0" lvl="1" indent="-304800" algn="ctr" rtl="0">
              <a:lnSpc>
                <a:spcPct val="120000"/>
              </a:lnSpc>
              <a:spcBef>
                <a:spcPts val="0"/>
              </a:spcBef>
              <a:spcAft>
                <a:spcPts val="0"/>
              </a:spcAft>
              <a:buClr>
                <a:srgbClr val="FFFFFF"/>
              </a:buClr>
              <a:buSzPts val="1200"/>
              <a:buFont typeface="Helvetica Neue"/>
              <a:buChar char="○"/>
              <a:defRPr sz="1200" b="0" i="0" u="none" strike="noStrike" cap="none">
                <a:solidFill>
                  <a:srgbClr val="FFFFFF"/>
                </a:solidFill>
                <a:latin typeface="Helvetica Neue"/>
                <a:ea typeface="Helvetica Neue"/>
                <a:cs typeface="Helvetica Neue"/>
                <a:sym typeface="Helvetica Neue"/>
              </a:defRPr>
            </a:lvl2pPr>
            <a:lvl3pPr marL="1371600" marR="0" lvl="2" indent="-304800" algn="ctr" rtl="0">
              <a:lnSpc>
                <a:spcPct val="120000"/>
              </a:lnSpc>
              <a:spcBef>
                <a:spcPts val="0"/>
              </a:spcBef>
              <a:spcAft>
                <a:spcPts val="0"/>
              </a:spcAft>
              <a:buClr>
                <a:srgbClr val="FFFFFF"/>
              </a:buClr>
              <a:buSzPts val="1200"/>
              <a:buFont typeface="Helvetica Neue"/>
              <a:buChar char="■"/>
              <a:defRPr sz="1200" b="0" i="0" u="none" strike="noStrike" cap="none">
                <a:solidFill>
                  <a:srgbClr val="FFFFFF"/>
                </a:solidFill>
                <a:latin typeface="Helvetica Neue"/>
                <a:ea typeface="Helvetica Neue"/>
                <a:cs typeface="Helvetica Neue"/>
                <a:sym typeface="Helvetica Neue"/>
              </a:defRPr>
            </a:lvl3pPr>
            <a:lvl4pPr marL="1828800" marR="0" lvl="3" indent="-304800" algn="ctr" rtl="0">
              <a:lnSpc>
                <a:spcPct val="120000"/>
              </a:lnSpc>
              <a:spcBef>
                <a:spcPts val="0"/>
              </a:spcBef>
              <a:spcAft>
                <a:spcPts val="0"/>
              </a:spcAft>
              <a:buClr>
                <a:srgbClr val="FFFFFF"/>
              </a:buClr>
              <a:buSzPts val="1200"/>
              <a:buFont typeface="Helvetica Neue"/>
              <a:buChar char="●"/>
              <a:defRPr sz="1200" b="0" i="0" u="none" strike="noStrike" cap="none">
                <a:solidFill>
                  <a:srgbClr val="FFFFFF"/>
                </a:solidFill>
                <a:latin typeface="Helvetica Neue"/>
                <a:ea typeface="Helvetica Neue"/>
                <a:cs typeface="Helvetica Neue"/>
                <a:sym typeface="Helvetica Neue"/>
              </a:defRPr>
            </a:lvl4pPr>
            <a:lvl5pPr marL="2286000" marR="0" lvl="4" indent="-304800" algn="ctr" rtl="0">
              <a:lnSpc>
                <a:spcPct val="120000"/>
              </a:lnSpc>
              <a:spcBef>
                <a:spcPts val="0"/>
              </a:spcBef>
              <a:spcAft>
                <a:spcPts val="0"/>
              </a:spcAft>
              <a:buClr>
                <a:srgbClr val="FFFFFF"/>
              </a:buClr>
              <a:buSzPts val="1200"/>
              <a:buFont typeface="Helvetica Neue"/>
              <a:buChar char="○"/>
              <a:defRPr sz="1200" b="0" i="0" u="none" strike="noStrike" cap="none">
                <a:solidFill>
                  <a:srgbClr val="FFFFFF"/>
                </a:solidFill>
                <a:latin typeface="Helvetica Neue"/>
                <a:ea typeface="Helvetica Neue"/>
                <a:cs typeface="Helvetica Neue"/>
                <a:sym typeface="Helvetica Neue"/>
              </a:defRPr>
            </a:lvl5pPr>
            <a:lvl6pPr marL="2743200" marR="0" lvl="5" indent="-304800" algn="ctr" rtl="0">
              <a:lnSpc>
                <a:spcPct val="120000"/>
              </a:lnSpc>
              <a:spcBef>
                <a:spcPts val="0"/>
              </a:spcBef>
              <a:spcAft>
                <a:spcPts val="0"/>
              </a:spcAft>
              <a:buClr>
                <a:srgbClr val="FFFFFF"/>
              </a:buClr>
              <a:buSzPts val="1200"/>
              <a:buFont typeface="Helvetica Neue"/>
              <a:buChar char="■"/>
              <a:defRPr sz="1200" b="0" i="0" u="none" strike="noStrike" cap="none">
                <a:solidFill>
                  <a:srgbClr val="FFFFFF"/>
                </a:solidFill>
                <a:latin typeface="Helvetica Neue"/>
                <a:ea typeface="Helvetica Neue"/>
                <a:cs typeface="Helvetica Neue"/>
                <a:sym typeface="Helvetica Neue"/>
              </a:defRPr>
            </a:lvl6pPr>
            <a:lvl7pPr marL="3200400" marR="0" lvl="6" indent="-304800" algn="ctr" rtl="0">
              <a:lnSpc>
                <a:spcPct val="120000"/>
              </a:lnSpc>
              <a:spcBef>
                <a:spcPts val="0"/>
              </a:spcBef>
              <a:spcAft>
                <a:spcPts val="0"/>
              </a:spcAft>
              <a:buClr>
                <a:srgbClr val="FFFFFF"/>
              </a:buClr>
              <a:buSzPts val="1200"/>
              <a:buFont typeface="Helvetica Neue"/>
              <a:buChar char="●"/>
              <a:defRPr sz="1200" b="0" i="0" u="none" strike="noStrike" cap="none">
                <a:solidFill>
                  <a:srgbClr val="FFFFFF"/>
                </a:solidFill>
                <a:latin typeface="Helvetica Neue"/>
                <a:ea typeface="Helvetica Neue"/>
                <a:cs typeface="Helvetica Neue"/>
                <a:sym typeface="Helvetica Neue"/>
              </a:defRPr>
            </a:lvl7pPr>
            <a:lvl8pPr marL="3657600" marR="0" lvl="7" indent="-304800" algn="ctr" rtl="0">
              <a:lnSpc>
                <a:spcPct val="120000"/>
              </a:lnSpc>
              <a:spcBef>
                <a:spcPts val="0"/>
              </a:spcBef>
              <a:spcAft>
                <a:spcPts val="0"/>
              </a:spcAft>
              <a:buClr>
                <a:srgbClr val="FFFFFF"/>
              </a:buClr>
              <a:buSzPts val="1200"/>
              <a:buFont typeface="Helvetica Neue"/>
              <a:buChar char="○"/>
              <a:defRPr sz="1200" b="0" i="0" u="none" strike="noStrike" cap="none">
                <a:solidFill>
                  <a:srgbClr val="FFFFFF"/>
                </a:solidFill>
                <a:latin typeface="Helvetica Neue"/>
                <a:ea typeface="Helvetica Neue"/>
                <a:cs typeface="Helvetica Neue"/>
                <a:sym typeface="Helvetica Neue"/>
              </a:defRPr>
            </a:lvl8pPr>
            <a:lvl9pPr marL="4114800" marR="0" lvl="8" indent="-304800" algn="ctr" rtl="0">
              <a:lnSpc>
                <a:spcPct val="120000"/>
              </a:lnSpc>
              <a:spcBef>
                <a:spcPts val="0"/>
              </a:spcBef>
              <a:spcAft>
                <a:spcPts val="0"/>
              </a:spcAft>
              <a:buClr>
                <a:srgbClr val="FFFFFF"/>
              </a:buClr>
              <a:buSzPts val="1200"/>
              <a:buFont typeface="Helvetica Neue"/>
              <a:buChar char="■"/>
              <a:defRPr sz="1200" b="0" i="0" u="none" strike="noStrike" cap="none">
                <a:solidFill>
                  <a:srgbClr val="FFFFFF"/>
                </a:solidFill>
                <a:latin typeface="Helvetica Neue"/>
                <a:ea typeface="Helvetica Neue"/>
                <a:cs typeface="Helvetica Neue"/>
                <a:sym typeface="Helvetica Neue"/>
              </a:defRPr>
            </a:lvl9pPr>
          </a:lstStyle>
          <a:p>
            <a:endParaRPr/>
          </a:p>
        </p:txBody>
      </p:sp>
      <p:sp>
        <p:nvSpPr>
          <p:cNvPr id="151" name="Google Shape;151;p30"/>
          <p:cNvSpPr txBox="1">
            <a:spLocks noGrp="1"/>
          </p:cNvSpPr>
          <p:nvPr>
            <p:ph type="body" idx="2"/>
          </p:nvPr>
        </p:nvSpPr>
        <p:spPr>
          <a:xfrm>
            <a:off x="378450" y="1049199"/>
            <a:ext cx="2553300" cy="3452100"/>
          </a:xfrm>
          <a:prstGeom prst="rect">
            <a:avLst/>
          </a:prstGeom>
          <a:noFill/>
          <a:ln>
            <a:noFill/>
          </a:ln>
        </p:spPr>
        <p:txBody>
          <a:bodyPr spcFirstLastPara="1" wrap="square" lIns="91425" tIns="91425" rIns="91425" bIns="91425" anchor="t" anchorCtr="0"/>
          <a:lstStyle>
            <a:lvl1pPr marL="457200" marR="0" lvl="0" indent="-304800" algn="l" rtl="0">
              <a:lnSpc>
                <a:spcPct val="120000"/>
              </a:lnSpc>
              <a:spcBef>
                <a:spcPts val="0"/>
              </a:spcBef>
              <a:spcAft>
                <a:spcPts val="0"/>
              </a:spcAft>
              <a:buClr>
                <a:srgbClr val="FFFFFF"/>
              </a:buClr>
              <a:buSzPts val="1200"/>
              <a:buFont typeface="Helvetica Neue"/>
              <a:buChar char="●"/>
              <a:defRPr sz="1200" b="0" i="0" u="none" strike="noStrike" cap="none">
                <a:solidFill>
                  <a:srgbClr val="FFFFFF"/>
                </a:solidFill>
                <a:latin typeface="Helvetica Neue"/>
                <a:ea typeface="Helvetica Neue"/>
                <a:cs typeface="Helvetica Neue"/>
                <a:sym typeface="Helvetica Neue"/>
              </a:defRPr>
            </a:lvl1pPr>
            <a:lvl2pPr marL="914400" marR="0" lvl="1" indent="-304800" algn="l" rtl="0">
              <a:lnSpc>
                <a:spcPct val="120000"/>
              </a:lnSpc>
              <a:spcBef>
                <a:spcPts val="0"/>
              </a:spcBef>
              <a:spcAft>
                <a:spcPts val="0"/>
              </a:spcAft>
              <a:buClr>
                <a:srgbClr val="FFFFFF"/>
              </a:buClr>
              <a:buSzPts val="1200"/>
              <a:buFont typeface="Helvetica Neue"/>
              <a:buChar char="○"/>
              <a:defRPr sz="1200" b="0" i="0" u="none" strike="noStrike" cap="none">
                <a:solidFill>
                  <a:srgbClr val="FFFFFF"/>
                </a:solidFill>
                <a:latin typeface="Helvetica Neue"/>
                <a:ea typeface="Helvetica Neue"/>
                <a:cs typeface="Helvetica Neue"/>
                <a:sym typeface="Helvetica Neue"/>
              </a:defRPr>
            </a:lvl2pPr>
            <a:lvl3pPr marL="1371600" marR="0" lvl="2" indent="-304800" algn="l" rtl="0">
              <a:lnSpc>
                <a:spcPct val="120000"/>
              </a:lnSpc>
              <a:spcBef>
                <a:spcPts val="0"/>
              </a:spcBef>
              <a:spcAft>
                <a:spcPts val="0"/>
              </a:spcAft>
              <a:buClr>
                <a:srgbClr val="FFFFFF"/>
              </a:buClr>
              <a:buSzPts val="1200"/>
              <a:buFont typeface="Helvetica Neue"/>
              <a:buChar char="■"/>
              <a:defRPr sz="1200" b="0" i="0" u="none" strike="noStrike" cap="none">
                <a:solidFill>
                  <a:srgbClr val="FFFFFF"/>
                </a:solidFill>
                <a:latin typeface="Helvetica Neue"/>
                <a:ea typeface="Helvetica Neue"/>
                <a:cs typeface="Helvetica Neue"/>
                <a:sym typeface="Helvetica Neue"/>
              </a:defRPr>
            </a:lvl3pPr>
            <a:lvl4pPr marL="1828800" marR="0" lvl="3" indent="-304800" algn="l" rtl="0">
              <a:lnSpc>
                <a:spcPct val="120000"/>
              </a:lnSpc>
              <a:spcBef>
                <a:spcPts val="0"/>
              </a:spcBef>
              <a:spcAft>
                <a:spcPts val="0"/>
              </a:spcAft>
              <a:buClr>
                <a:srgbClr val="FFFFFF"/>
              </a:buClr>
              <a:buSzPts val="1200"/>
              <a:buFont typeface="Helvetica Neue"/>
              <a:buChar char="●"/>
              <a:defRPr sz="1200" b="0" i="0" u="none" strike="noStrike" cap="none">
                <a:solidFill>
                  <a:srgbClr val="FFFFFF"/>
                </a:solidFill>
                <a:latin typeface="Helvetica Neue"/>
                <a:ea typeface="Helvetica Neue"/>
                <a:cs typeface="Helvetica Neue"/>
                <a:sym typeface="Helvetica Neue"/>
              </a:defRPr>
            </a:lvl4pPr>
            <a:lvl5pPr marL="2286000" marR="0" lvl="4" indent="-304800" algn="l" rtl="0">
              <a:lnSpc>
                <a:spcPct val="120000"/>
              </a:lnSpc>
              <a:spcBef>
                <a:spcPts val="0"/>
              </a:spcBef>
              <a:spcAft>
                <a:spcPts val="0"/>
              </a:spcAft>
              <a:buClr>
                <a:srgbClr val="FFFFFF"/>
              </a:buClr>
              <a:buSzPts val="1200"/>
              <a:buFont typeface="Helvetica Neue"/>
              <a:buChar char="○"/>
              <a:defRPr sz="1200" b="0" i="0" u="none" strike="noStrike" cap="none">
                <a:solidFill>
                  <a:srgbClr val="FFFFFF"/>
                </a:solidFill>
                <a:latin typeface="Helvetica Neue"/>
                <a:ea typeface="Helvetica Neue"/>
                <a:cs typeface="Helvetica Neue"/>
                <a:sym typeface="Helvetica Neue"/>
              </a:defRPr>
            </a:lvl5pPr>
            <a:lvl6pPr marL="2743200" marR="0" lvl="5" indent="-304800" algn="l" rtl="0">
              <a:lnSpc>
                <a:spcPct val="120000"/>
              </a:lnSpc>
              <a:spcBef>
                <a:spcPts val="0"/>
              </a:spcBef>
              <a:spcAft>
                <a:spcPts val="0"/>
              </a:spcAft>
              <a:buClr>
                <a:srgbClr val="FFFFFF"/>
              </a:buClr>
              <a:buSzPts val="1200"/>
              <a:buFont typeface="Helvetica Neue"/>
              <a:buChar char="■"/>
              <a:defRPr sz="1200" b="0" i="0" u="none" strike="noStrike" cap="none">
                <a:solidFill>
                  <a:srgbClr val="FFFFFF"/>
                </a:solidFill>
                <a:latin typeface="Helvetica Neue"/>
                <a:ea typeface="Helvetica Neue"/>
                <a:cs typeface="Helvetica Neue"/>
                <a:sym typeface="Helvetica Neue"/>
              </a:defRPr>
            </a:lvl6pPr>
            <a:lvl7pPr marL="3200400" marR="0" lvl="6" indent="-304800" algn="l" rtl="0">
              <a:lnSpc>
                <a:spcPct val="120000"/>
              </a:lnSpc>
              <a:spcBef>
                <a:spcPts val="0"/>
              </a:spcBef>
              <a:spcAft>
                <a:spcPts val="0"/>
              </a:spcAft>
              <a:buClr>
                <a:srgbClr val="FFFFFF"/>
              </a:buClr>
              <a:buSzPts val="1200"/>
              <a:buFont typeface="Helvetica Neue"/>
              <a:buChar char="●"/>
              <a:defRPr sz="1200" b="0" i="0" u="none" strike="noStrike" cap="none">
                <a:solidFill>
                  <a:srgbClr val="FFFFFF"/>
                </a:solidFill>
                <a:latin typeface="Helvetica Neue"/>
                <a:ea typeface="Helvetica Neue"/>
                <a:cs typeface="Helvetica Neue"/>
                <a:sym typeface="Helvetica Neue"/>
              </a:defRPr>
            </a:lvl7pPr>
            <a:lvl8pPr marL="3657600" marR="0" lvl="7" indent="-304800" algn="l" rtl="0">
              <a:lnSpc>
                <a:spcPct val="120000"/>
              </a:lnSpc>
              <a:spcBef>
                <a:spcPts val="0"/>
              </a:spcBef>
              <a:spcAft>
                <a:spcPts val="0"/>
              </a:spcAft>
              <a:buClr>
                <a:srgbClr val="FFFFFF"/>
              </a:buClr>
              <a:buSzPts val="1200"/>
              <a:buFont typeface="Helvetica Neue"/>
              <a:buChar char="○"/>
              <a:defRPr sz="1200" b="0" i="0" u="none" strike="noStrike" cap="none">
                <a:solidFill>
                  <a:srgbClr val="FFFFFF"/>
                </a:solidFill>
                <a:latin typeface="Helvetica Neue"/>
                <a:ea typeface="Helvetica Neue"/>
                <a:cs typeface="Helvetica Neue"/>
                <a:sym typeface="Helvetica Neue"/>
              </a:defRPr>
            </a:lvl8pPr>
            <a:lvl9pPr marL="4114800" marR="0" lvl="8" indent="-304800" algn="l" rtl="0">
              <a:lnSpc>
                <a:spcPct val="120000"/>
              </a:lnSpc>
              <a:spcBef>
                <a:spcPts val="0"/>
              </a:spcBef>
              <a:spcAft>
                <a:spcPts val="0"/>
              </a:spcAft>
              <a:buClr>
                <a:srgbClr val="FFFFFF"/>
              </a:buClr>
              <a:buSzPts val="1200"/>
              <a:buFont typeface="Helvetica Neue"/>
              <a:buChar char="■"/>
              <a:defRPr sz="1200" b="0" i="0" u="none" strike="noStrike" cap="none">
                <a:solidFill>
                  <a:srgbClr val="FFFFFF"/>
                </a:solidFill>
                <a:latin typeface="Helvetica Neue"/>
                <a:ea typeface="Helvetica Neue"/>
                <a:cs typeface="Helvetica Neue"/>
                <a:sym typeface="Helvetica Neue"/>
              </a:defRPr>
            </a:lvl9pPr>
          </a:lstStyle>
          <a:p>
            <a:endParaRPr/>
          </a:p>
        </p:txBody>
      </p:sp>
      <p:sp>
        <p:nvSpPr>
          <p:cNvPr id="152" name="Google Shape;152;p30"/>
          <p:cNvSpPr txBox="1">
            <a:spLocks noGrp="1"/>
          </p:cNvSpPr>
          <p:nvPr>
            <p:ph type="body" idx="3"/>
          </p:nvPr>
        </p:nvSpPr>
        <p:spPr>
          <a:xfrm>
            <a:off x="6225450" y="1049211"/>
            <a:ext cx="2553300" cy="3452100"/>
          </a:xfrm>
          <a:prstGeom prst="rect">
            <a:avLst/>
          </a:prstGeom>
          <a:noFill/>
          <a:ln>
            <a:noFill/>
          </a:ln>
        </p:spPr>
        <p:txBody>
          <a:bodyPr spcFirstLastPara="1" wrap="square" lIns="91425" tIns="91425" rIns="91425" bIns="91425" anchor="t" anchorCtr="0"/>
          <a:lstStyle>
            <a:lvl1pPr marL="457200" marR="0" lvl="0" indent="-304800" algn="r" rtl="0">
              <a:lnSpc>
                <a:spcPct val="120000"/>
              </a:lnSpc>
              <a:spcBef>
                <a:spcPts val="0"/>
              </a:spcBef>
              <a:spcAft>
                <a:spcPts val="0"/>
              </a:spcAft>
              <a:buClr>
                <a:srgbClr val="FFFFFF"/>
              </a:buClr>
              <a:buSzPts val="1200"/>
              <a:buFont typeface="Helvetica Neue"/>
              <a:buChar char="●"/>
              <a:defRPr sz="1200" b="0" i="0" u="none" strike="noStrike" cap="none">
                <a:solidFill>
                  <a:srgbClr val="FFFFFF"/>
                </a:solidFill>
                <a:latin typeface="Helvetica Neue"/>
                <a:ea typeface="Helvetica Neue"/>
                <a:cs typeface="Helvetica Neue"/>
                <a:sym typeface="Helvetica Neue"/>
              </a:defRPr>
            </a:lvl1pPr>
            <a:lvl2pPr marL="914400" marR="0" lvl="1" indent="-304800" algn="r" rtl="0">
              <a:lnSpc>
                <a:spcPct val="120000"/>
              </a:lnSpc>
              <a:spcBef>
                <a:spcPts val="0"/>
              </a:spcBef>
              <a:spcAft>
                <a:spcPts val="0"/>
              </a:spcAft>
              <a:buClr>
                <a:srgbClr val="FFFFFF"/>
              </a:buClr>
              <a:buSzPts val="1200"/>
              <a:buFont typeface="Helvetica Neue"/>
              <a:buChar char="○"/>
              <a:defRPr sz="1200" b="0" i="0" u="none" strike="noStrike" cap="none">
                <a:solidFill>
                  <a:srgbClr val="FFFFFF"/>
                </a:solidFill>
                <a:latin typeface="Helvetica Neue"/>
                <a:ea typeface="Helvetica Neue"/>
                <a:cs typeface="Helvetica Neue"/>
                <a:sym typeface="Helvetica Neue"/>
              </a:defRPr>
            </a:lvl2pPr>
            <a:lvl3pPr marL="1371600" marR="0" lvl="2" indent="-304800" algn="r" rtl="0">
              <a:lnSpc>
                <a:spcPct val="120000"/>
              </a:lnSpc>
              <a:spcBef>
                <a:spcPts val="0"/>
              </a:spcBef>
              <a:spcAft>
                <a:spcPts val="0"/>
              </a:spcAft>
              <a:buClr>
                <a:srgbClr val="FFFFFF"/>
              </a:buClr>
              <a:buSzPts val="1200"/>
              <a:buFont typeface="Helvetica Neue"/>
              <a:buChar char="■"/>
              <a:defRPr sz="1200" b="0" i="0" u="none" strike="noStrike" cap="none">
                <a:solidFill>
                  <a:srgbClr val="FFFFFF"/>
                </a:solidFill>
                <a:latin typeface="Helvetica Neue"/>
                <a:ea typeface="Helvetica Neue"/>
                <a:cs typeface="Helvetica Neue"/>
                <a:sym typeface="Helvetica Neue"/>
              </a:defRPr>
            </a:lvl3pPr>
            <a:lvl4pPr marL="1828800" marR="0" lvl="3" indent="-304800" algn="r" rtl="0">
              <a:lnSpc>
                <a:spcPct val="120000"/>
              </a:lnSpc>
              <a:spcBef>
                <a:spcPts val="0"/>
              </a:spcBef>
              <a:spcAft>
                <a:spcPts val="0"/>
              </a:spcAft>
              <a:buClr>
                <a:srgbClr val="FFFFFF"/>
              </a:buClr>
              <a:buSzPts val="1200"/>
              <a:buFont typeface="Helvetica Neue"/>
              <a:buChar char="●"/>
              <a:defRPr sz="1200" b="0" i="0" u="none" strike="noStrike" cap="none">
                <a:solidFill>
                  <a:srgbClr val="FFFFFF"/>
                </a:solidFill>
                <a:latin typeface="Helvetica Neue"/>
                <a:ea typeface="Helvetica Neue"/>
                <a:cs typeface="Helvetica Neue"/>
                <a:sym typeface="Helvetica Neue"/>
              </a:defRPr>
            </a:lvl4pPr>
            <a:lvl5pPr marL="2286000" marR="0" lvl="4" indent="-304800" algn="r" rtl="0">
              <a:lnSpc>
                <a:spcPct val="120000"/>
              </a:lnSpc>
              <a:spcBef>
                <a:spcPts val="0"/>
              </a:spcBef>
              <a:spcAft>
                <a:spcPts val="0"/>
              </a:spcAft>
              <a:buClr>
                <a:srgbClr val="FFFFFF"/>
              </a:buClr>
              <a:buSzPts val="1200"/>
              <a:buFont typeface="Helvetica Neue"/>
              <a:buChar char="○"/>
              <a:defRPr sz="1200" b="0" i="0" u="none" strike="noStrike" cap="none">
                <a:solidFill>
                  <a:srgbClr val="FFFFFF"/>
                </a:solidFill>
                <a:latin typeface="Helvetica Neue"/>
                <a:ea typeface="Helvetica Neue"/>
                <a:cs typeface="Helvetica Neue"/>
                <a:sym typeface="Helvetica Neue"/>
              </a:defRPr>
            </a:lvl5pPr>
            <a:lvl6pPr marL="2743200" marR="0" lvl="5" indent="-304800" algn="r" rtl="0">
              <a:lnSpc>
                <a:spcPct val="120000"/>
              </a:lnSpc>
              <a:spcBef>
                <a:spcPts val="0"/>
              </a:spcBef>
              <a:spcAft>
                <a:spcPts val="0"/>
              </a:spcAft>
              <a:buClr>
                <a:srgbClr val="FFFFFF"/>
              </a:buClr>
              <a:buSzPts val="1200"/>
              <a:buFont typeface="Helvetica Neue"/>
              <a:buChar char="■"/>
              <a:defRPr sz="1200" b="0" i="0" u="none" strike="noStrike" cap="none">
                <a:solidFill>
                  <a:srgbClr val="FFFFFF"/>
                </a:solidFill>
                <a:latin typeface="Helvetica Neue"/>
                <a:ea typeface="Helvetica Neue"/>
                <a:cs typeface="Helvetica Neue"/>
                <a:sym typeface="Helvetica Neue"/>
              </a:defRPr>
            </a:lvl6pPr>
            <a:lvl7pPr marL="3200400" marR="0" lvl="6" indent="-304800" algn="r" rtl="0">
              <a:lnSpc>
                <a:spcPct val="120000"/>
              </a:lnSpc>
              <a:spcBef>
                <a:spcPts val="0"/>
              </a:spcBef>
              <a:spcAft>
                <a:spcPts val="0"/>
              </a:spcAft>
              <a:buClr>
                <a:srgbClr val="FFFFFF"/>
              </a:buClr>
              <a:buSzPts val="1200"/>
              <a:buFont typeface="Helvetica Neue"/>
              <a:buChar char="●"/>
              <a:defRPr sz="1200" b="0" i="0" u="none" strike="noStrike" cap="none">
                <a:solidFill>
                  <a:srgbClr val="FFFFFF"/>
                </a:solidFill>
                <a:latin typeface="Helvetica Neue"/>
                <a:ea typeface="Helvetica Neue"/>
                <a:cs typeface="Helvetica Neue"/>
                <a:sym typeface="Helvetica Neue"/>
              </a:defRPr>
            </a:lvl7pPr>
            <a:lvl8pPr marL="3657600" marR="0" lvl="7" indent="-304800" algn="r" rtl="0">
              <a:lnSpc>
                <a:spcPct val="120000"/>
              </a:lnSpc>
              <a:spcBef>
                <a:spcPts val="0"/>
              </a:spcBef>
              <a:spcAft>
                <a:spcPts val="0"/>
              </a:spcAft>
              <a:buClr>
                <a:srgbClr val="FFFFFF"/>
              </a:buClr>
              <a:buSzPts val="1200"/>
              <a:buFont typeface="Helvetica Neue"/>
              <a:buChar char="○"/>
              <a:defRPr sz="1200" b="0" i="0" u="none" strike="noStrike" cap="none">
                <a:solidFill>
                  <a:srgbClr val="FFFFFF"/>
                </a:solidFill>
                <a:latin typeface="Helvetica Neue"/>
                <a:ea typeface="Helvetica Neue"/>
                <a:cs typeface="Helvetica Neue"/>
                <a:sym typeface="Helvetica Neue"/>
              </a:defRPr>
            </a:lvl8pPr>
            <a:lvl9pPr marL="4114800" marR="0" lvl="8" indent="-304800" algn="r" rtl="0">
              <a:lnSpc>
                <a:spcPct val="120000"/>
              </a:lnSpc>
              <a:spcBef>
                <a:spcPts val="0"/>
              </a:spcBef>
              <a:spcAft>
                <a:spcPts val="0"/>
              </a:spcAft>
              <a:buClr>
                <a:srgbClr val="FFFFFF"/>
              </a:buClr>
              <a:buSzPts val="1200"/>
              <a:buFont typeface="Helvetica Neue"/>
              <a:buChar char="■"/>
              <a:defRPr sz="1200" b="0" i="0" u="none" strike="noStrike" cap="none">
                <a:solidFill>
                  <a:srgbClr val="FFFFFF"/>
                </a:solidFill>
                <a:latin typeface="Helvetica Neue"/>
                <a:ea typeface="Helvetica Neue"/>
                <a:cs typeface="Helvetica Neue"/>
                <a:sym typeface="Helvetica Neue"/>
              </a:defRPr>
            </a:lvl9pPr>
          </a:lstStyle>
          <a:p>
            <a:endParaRPr/>
          </a:p>
        </p:txBody>
      </p:sp>
      <p:sp>
        <p:nvSpPr>
          <p:cNvPr id="153" name="Google Shape;153;p30"/>
          <p:cNvSpPr txBox="1">
            <a:spLocks noGrp="1"/>
          </p:cNvSpPr>
          <p:nvPr>
            <p:ph type="ctrTitle"/>
          </p:nvPr>
        </p:nvSpPr>
        <p:spPr>
          <a:xfrm>
            <a:off x="311700" y="207950"/>
            <a:ext cx="8520600" cy="4503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chemeClr val="dk1"/>
              </a:buClr>
              <a:buSzPts val="1800"/>
              <a:buFont typeface="Helvetica Neue"/>
              <a:buNone/>
              <a:defRPr sz="1800" b="1" i="0" u="none" strike="noStrike" cap="none">
                <a:solidFill>
                  <a:schemeClr val="dk1"/>
                </a:solidFill>
                <a:latin typeface="Helvetica Neue"/>
                <a:ea typeface="Helvetica Neue"/>
                <a:cs typeface="Helvetica Neue"/>
                <a:sym typeface="Helvetica Neue"/>
              </a:defRPr>
            </a:lvl1pPr>
            <a:lvl2pPr lvl="1"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2pPr>
            <a:lvl3pPr lvl="2"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3pPr>
            <a:lvl4pPr lvl="3"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4pPr>
            <a:lvl5pPr lvl="4"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5pPr>
            <a:lvl6pPr lvl="5"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6pPr>
            <a:lvl7pPr lvl="6"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7pPr>
            <a:lvl8pPr lvl="7"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8pPr>
            <a:lvl9pPr lvl="8"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9pPr>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4"/>
        <p:cNvGrpSpPr/>
        <p:nvPr/>
      </p:nvGrpSpPr>
      <p:grpSpPr>
        <a:xfrm>
          <a:off x="0" y="0"/>
          <a:ext cx="0" cy="0"/>
          <a:chOff x="0" y="0"/>
          <a:chExt cx="0" cy="0"/>
        </a:xfrm>
      </p:grpSpPr>
      <p:pic>
        <p:nvPicPr>
          <p:cNvPr id="155" name="Google Shape;155;p31"/>
          <p:cNvPicPr preferRelativeResize="0"/>
          <p:nvPr/>
        </p:nvPicPr>
        <p:blipFill rotWithShape="1">
          <a:blip r:embed="rId2">
            <a:alphaModFix/>
          </a:blip>
          <a:srcRect/>
          <a:stretch/>
        </p:blipFill>
        <p:spPr>
          <a:xfrm>
            <a:off x="207176" y="4883226"/>
            <a:ext cx="754076" cy="92625"/>
          </a:xfrm>
          <a:prstGeom prst="rect">
            <a:avLst/>
          </a:prstGeom>
          <a:noFill/>
          <a:ln>
            <a:noFill/>
          </a:ln>
        </p:spPr>
      </p:pic>
      <p:sp>
        <p:nvSpPr>
          <p:cNvPr id="156" name="Google Shape;156;p31"/>
          <p:cNvSpPr txBox="1">
            <a:spLocks noGrp="1"/>
          </p:cNvSpPr>
          <p:nvPr>
            <p:ph type="sldNum" idx="12"/>
          </p:nvPr>
        </p:nvSpPr>
        <p:spPr>
          <a:xfrm>
            <a:off x="5566759" y="4739425"/>
            <a:ext cx="34545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1pPr>
            <a:lvl2pPr marL="0" marR="0" lvl="1"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2pPr>
            <a:lvl3pPr marL="0" marR="0" lvl="2"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3pPr>
            <a:lvl4pPr marL="0" marR="0" lvl="3"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4pPr>
            <a:lvl5pPr marL="0" marR="0" lvl="4"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5pPr>
            <a:lvl6pPr marL="0" marR="0" lvl="5"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6pPr>
            <a:lvl7pPr marL="0" marR="0" lvl="6"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7pPr>
            <a:lvl8pPr marL="0" marR="0" lvl="7"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8pPr>
            <a:lvl9pPr marL="0" marR="0" lvl="8" indent="0" algn="l" rtl="0">
              <a:lnSpc>
                <a:spcPct val="100000"/>
              </a:lnSpc>
              <a:spcBef>
                <a:spcPts val="0"/>
              </a:spcBef>
              <a:spcAft>
                <a:spcPts val="0"/>
              </a:spcAft>
              <a:buClr>
                <a:schemeClr val="dk1"/>
              </a:buClr>
              <a:buSzPts val="700"/>
              <a:buFont typeface="Helvetica Neue"/>
              <a:buNone/>
              <a:defRPr sz="700" b="0" i="0" u="none" strike="noStrike" cap="none">
                <a:solidFill>
                  <a:schemeClr val="dk1"/>
                </a:solidFill>
                <a:latin typeface="Helvetica Neue"/>
                <a:ea typeface="Helvetica Neue"/>
                <a:cs typeface="Helvetica Neue"/>
                <a:sym typeface="Helvetica Neue"/>
              </a:defRPr>
            </a:lvl9pPr>
          </a:lstStyle>
          <a:p>
            <a:pPr marL="0" lvl="0" indent="0" algn="l" rtl="0">
              <a:spcBef>
                <a:spcPts val="0"/>
              </a:spcBef>
              <a:spcAft>
                <a:spcPts val="0"/>
              </a:spcAft>
              <a:buNone/>
            </a:pPr>
            <a:r>
              <a:rPr lang="en"/>
              <a:t>FB  |  </a:t>
            </a:r>
            <a:fld id="{00000000-1234-1234-1234-123412341234}" type="slidenum">
              <a:rPr lang="en" b="1"/>
              <a:t>‹#›</a:t>
            </a:fld>
            <a:endParaRPr b="1"/>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Empty page (FOR COLOURED BGs)">
  <p:cSld name="Empty page (FOR COLOURED BGs)">
    <p:spTree>
      <p:nvGrpSpPr>
        <p:cNvPr id="1" name="Shape 157"/>
        <p:cNvGrpSpPr/>
        <p:nvPr/>
      </p:nvGrpSpPr>
      <p:grpSpPr>
        <a:xfrm>
          <a:off x="0" y="0"/>
          <a:ext cx="0" cy="0"/>
          <a:chOff x="0" y="0"/>
          <a:chExt cx="0" cy="0"/>
        </a:xfrm>
      </p:grpSpPr>
      <p:sp>
        <p:nvSpPr>
          <p:cNvPr id="158" name="Google Shape;158;p32"/>
          <p:cNvSpPr txBox="1">
            <a:spLocks noGrp="1"/>
          </p:cNvSpPr>
          <p:nvPr>
            <p:ph type="sldNum" idx="12"/>
          </p:nvPr>
        </p:nvSpPr>
        <p:spPr>
          <a:xfrm>
            <a:off x="5566759" y="4739425"/>
            <a:ext cx="34545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1pPr>
            <a:lvl2pPr marL="0" marR="0" lvl="1"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2pPr>
            <a:lvl3pPr marL="0" marR="0" lvl="2"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3pPr>
            <a:lvl4pPr marL="0" marR="0" lvl="3"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4pPr>
            <a:lvl5pPr marL="0" marR="0" lvl="4"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5pPr>
            <a:lvl6pPr marL="0" marR="0" lvl="5"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6pPr>
            <a:lvl7pPr marL="0" marR="0" lvl="6"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7pPr>
            <a:lvl8pPr marL="0" marR="0" lvl="7"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8pPr>
            <a:lvl9pPr marL="0" marR="0" lvl="8"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9pPr>
          </a:lstStyle>
          <a:p>
            <a:pPr marL="0" lvl="0" indent="0" algn="l" rtl="0">
              <a:spcBef>
                <a:spcPts val="0"/>
              </a:spcBef>
              <a:spcAft>
                <a:spcPts val="0"/>
              </a:spcAft>
              <a:buNone/>
            </a:pPr>
            <a:r>
              <a:rPr lang="en"/>
              <a:t>FB  |  </a:t>
            </a:r>
            <a:fld id="{00000000-1234-1234-1234-123412341234}" type="slidenum">
              <a:rPr lang="en" b="1"/>
              <a:t>‹#›</a:t>
            </a:fld>
            <a:endParaRPr b="1"/>
          </a:p>
        </p:txBody>
      </p:sp>
      <p:sp>
        <p:nvSpPr>
          <p:cNvPr id="159" name="Google Shape;159;p32"/>
          <p:cNvSpPr txBox="1">
            <a:spLocks noGrp="1"/>
          </p:cNvSpPr>
          <p:nvPr>
            <p:ph type="ctrTitle"/>
          </p:nvPr>
        </p:nvSpPr>
        <p:spPr>
          <a:xfrm>
            <a:off x="311700" y="207950"/>
            <a:ext cx="8520600" cy="4503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rgbClr val="FFFFFF"/>
              </a:buClr>
              <a:buSzPts val="1800"/>
              <a:buFont typeface="Helvetica Neue"/>
              <a:buNone/>
              <a:defRPr sz="1800" b="1" i="0" u="none" strike="noStrike" cap="none">
                <a:solidFill>
                  <a:srgbClr val="FFFFFF"/>
                </a:solidFill>
                <a:latin typeface="Helvetica Neue"/>
                <a:ea typeface="Helvetica Neue"/>
                <a:cs typeface="Helvetica Neue"/>
                <a:sym typeface="Helvetica Neue"/>
              </a:defRPr>
            </a:lvl1pPr>
            <a:lvl2pPr lvl="1"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2pPr>
            <a:lvl3pPr lvl="2"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3pPr>
            <a:lvl4pPr lvl="3"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4pPr>
            <a:lvl5pPr lvl="4"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5pPr>
            <a:lvl6pPr lvl="5"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6pPr>
            <a:lvl7pPr lvl="6"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7pPr>
            <a:lvl8pPr lvl="7"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8pPr>
            <a:lvl9pPr lvl="8"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9pPr>
          </a:lstStyle>
          <a:p>
            <a:endParaRPr/>
          </a:p>
        </p:txBody>
      </p:sp>
      <p:pic>
        <p:nvPicPr>
          <p:cNvPr id="160" name="Google Shape;160;p32" descr="HAA_Logo-white.png"/>
          <p:cNvPicPr preferRelativeResize="0"/>
          <p:nvPr/>
        </p:nvPicPr>
        <p:blipFill rotWithShape="1">
          <a:blip r:embed="rId2">
            <a:alphaModFix/>
          </a:blip>
          <a:srcRect r="10"/>
          <a:stretch/>
        </p:blipFill>
        <p:spPr>
          <a:xfrm>
            <a:off x="207176" y="4883226"/>
            <a:ext cx="754076" cy="92625"/>
          </a:xfrm>
          <a:prstGeom prst="rect">
            <a:avLst/>
          </a:prstGeom>
          <a:noFill/>
          <a:ln>
            <a:noFill/>
          </a:ln>
        </p:spPr>
      </p:pic>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Empty page (FOR COLOURED BGs) 1">
  <p:cSld name="Empty page (FOR COLOURED BGs) 1">
    <p:spTree>
      <p:nvGrpSpPr>
        <p:cNvPr id="1" name="Shape 161"/>
        <p:cNvGrpSpPr/>
        <p:nvPr/>
      </p:nvGrpSpPr>
      <p:grpSpPr>
        <a:xfrm>
          <a:off x="0" y="0"/>
          <a:ext cx="0" cy="0"/>
          <a:chOff x="0" y="0"/>
          <a:chExt cx="0" cy="0"/>
        </a:xfrm>
      </p:grpSpPr>
      <p:sp>
        <p:nvSpPr>
          <p:cNvPr id="162" name="Google Shape;162;p33"/>
          <p:cNvSpPr txBox="1">
            <a:spLocks noGrp="1"/>
          </p:cNvSpPr>
          <p:nvPr>
            <p:ph type="sldNum" idx="12"/>
          </p:nvPr>
        </p:nvSpPr>
        <p:spPr>
          <a:xfrm>
            <a:off x="5566759" y="4739425"/>
            <a:ext cx="34545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1pPr>
            <a:lvl2pPr marL="0" marR="0" lvl="1"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2pPr>
            <a:lvl3pPr marL="0" marR="0" lvl="2"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3pPr>
            <a:lvl4pPr marL="0" marR="0" lvl="3"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4pPr>
            <a:lvl5pPr marL="0" marR="0" lvl="4"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5pPr>
            <a:lvl6pPr marL="0" marR="0" lvl="5"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6pPr>
            <a:lvl7pPr marL="0" marR="0" lvl="6"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7pPr>
            <a:lvl8pPr marL="0" marR="0" lvl="7"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8pPr>
            <a:lvl9pPr marL="0" marR="0" lvl="8"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9pPr>
          </a:lstStyle>
          <a:p>
            <a:pPr marL="0" lvl="0" indent="0" algn="l" rtl="0">
              <a:spcBef>
                <a:spcPts val="0"/>
              </a:spcBef>
              <a:spcAft>
                <a:spcPts val="0"/>
              </a:spcAft>
              <a:buNone/>
            </a:pPr>
            <a:r>
              <a:rPr lang="en"/>
              <a:t>FB  |  </a:t>
            </a:r>
            <a:fld id="{00000000-1234-1234-1234-123412341234}" type="slidenum">
              <a:rPr lang="en" b="1"/>
              <a:t>‹#›</a:t>
            </a:fld>
            <a:endParaRPr b="1"/>
          </a:p>
        </p:txBody>
      </p:sp>
      <p:sp>
        <p:nvSpPr>
          <p:cNvPr id="163" name="Google Shape;163;p33"/>
          <p:cNvSpPr txBox="1">
            <a:spLocks noGrp="1"/>
          </p:cNvSpPr>
          <p:nvPr>
            <p:ph type="ctrTitle"/>
          </p:nvPr>
        </p:nvSpPr>
        <p:spPr>
          <a:xfrm>
            <a:off x="311700" y="207950"/>
            <a:ext cx="8520600" cy="4503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rgbClr val="FFFFFF"/>
              </a:buClr>
              <a:buSzPts val="1800"/>
              <a:buFont typeface="Helvetica Neue"/>
              <a:buNone/>
              <a:defRPr sz="1800" b="1" i="0" u="none" strike="noStrike" cap="none">
                <a:solidFill>
                  <a:srgbClr val="FFFFFF"/>
                </a:solidFill>
                <a:latin typeface="Helvetica Neue"/>
                <a:ea typeface="Helvetica Neue"/>
                <a:cs typeface="Helvetica Neue"/>
                <a:sym typeface="Helvetica Neue"/>
              </a:defRPr>
            </a:lvl1pPr>
            <a:lvl2pPr lvl="1"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2pPr>
            <a:lvl3pPr lvl="2"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3pPr>
            <a:lvl4pPr lvl="3"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4pPr>
            <a:lvl5pPr lvl="4"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5pPr>
            <a:lvl6pPr lvl="5"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6pPr>
            <a:lvl7pPr lvl="6"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7pPr>
            <a:lvl8pPr lvl="7"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8pPr>
            <a:lvl9pPr lvl="8"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9pPr>
          </a:lstStyle>
          <a:p>
            <a:endParaRPr/>
          </a:p>
        </p:txBody>
      </p:sp>
      <p:pic>
        <p:nvPicPr>
          <p:cNvPr id="164" name="Google Shape;164;p33" descr="HAA_Logo-white.png"/>
          <p:cNvPicPr preferRelativeResize="0"/>
          <p:nvPr/>
        </p:nvPicPr>
        <p:blipFill rotWithShape="1">
          <a:blip r:embed="rId2">
            <a:alphaModFix/>
          </a:blip>
          <a:srcRect r="10"/>
          <a:stretch/>
        </p:blipFill>
        <p:spPr>
          <a:xfrm>
            <a:off x="207176" y="4883226"/>
            <a:ext cx="754076" cy="92625"/>
          </a:xfrm>
          <a:prstGeom prst="rect">
            <a:avLst/>
          </a:prstGeom>
          <a:noFill/>
          <a:ln>
            <a:noFill/>
          </a:ln>
        </p:spPr>
      </p:pic>
      <p:sp>
        <p:nvSpPr>
          <p:cNvPr id="165" name="Google Shape;165;p33"/>
          <p:cNvSpPr/>
          <p:nvPr/>
        </p:nvSpPr>
        <p:spPr>
          <a:xfrm>
            <a:off x="-125" y="50"/>
            <a:ext cx="9144000" cy="5143500"/>
          </a:xfrm>
          <a:prstGeom prst="rect">
            <a:avLst/>
          </a:prstGeom>
          <a:solidFill>
            <a:srgbClr val="3B599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166" name="Google Shape;166;p33" descr="HAA_Logo-white.png"/>
          <p:cNvPicPr preferRelativeResize="0"/>
          <p:nvPr/>
        </p:nvPicPr>
        <p:blipFill rotWithShape="1">
          <a:blip r:embed="rId2">
            <a:alphaModFix/>
          </a:blip>
          <a:srcRect/>
          <a:stretch/>
        </p:blipFill>
        <p:spPr>
          <a:xfrm>
            <a:off x="520275" y="4327139"/>
            <a:ext cx="1756115" cy="215691"/>
          </a:xfrm>
          <a:prstGeom prst="rect">
            <a:avLst/>
          </a:prstGeom>
          <a:noFill/>
          <a:ln>
            <a:noFill/>
          </a:ln>
        </p:spPr>
      </p:pic>
      <p:pic>
        <p:nvPicPr>
          <p:cNvPr id="167" name="Google Shape;167;p33"/>
          <p:cNvPicPr preferRelativeResize="0"/>
          <p:nvPr/>
        </p:nvPicPr>
        <p:blipFill rotWithShape="1">
          <a:blip r:embed="rId3">
            <a:alphaModFix/>
          </a:blip>
          <a:srcRect/>
          <a:stretch/>
        </p:blipFill>
        <p:spPr>
          <a:xfrm>
            <a:off x="2680435" y="4215675"/>
            <a:ext cx="1279632" cy="450300"/>
          </a:xfrm>
          <a:prstGeom prst="rect">
            <a:avLst/>
          </a:prstGeom>
          <a:noFill/>
          <a:ln>
            <a:noFill/>
          </a:ln>
        </p:spPr>
      </p:pic>
      <p:pic>
        <p:nvPicPr>
          <p:cNvPr id="168" name="Google Shape;168;p33"/>
          <p:cNvPicPr preferRelativeResize="0"/>
          <p:nvPr/>
        </p:nvPicPr>
        <p:blipFill rotWithShape="1">
          <a:blip r:embed="rId4">
            <a:alphaModFix/>
          </a:blip>
          <a:srcRect/>
          <a:stretch/>
        </p:blipFill>
        <p:spPr>
          <a:xfrm>
            <a:off x="3960065" y="4321311"/>
            <a:ext cx="1117912" cy="279462"/>
          </a:xfrm>
          <a:prstGeom prst="rect">
            <a:avLst/>
          </a:prstGeom>
          <a:noFill/>
          <a:ln>
            <a:noFill/>
          </a:ln>
        </p:spPr>
      </p:pic>
      <p:grpSp>
        <p:nvGrpSpPr>
          <p:cNvPr id="169" name="Google Shape;169;p33"/>
          <p:cNvGrpSpPr/>
          <p:nvPr/>
        </p:nvGrpSpPr>
        <p:grpSpPr>
          <a:xfrm>
            <a:off x="2464023" y="4389655"/>
            <a:ext cx="142294" cy="142294"/>
            <a:chOff x="2645575" y="3654600"/>
            <a:chExt cx="221400" cy="221400"/>
          </a:xfrm>
        </p:grpSpPr>
        <p:cxnSp>
          <p:nvCxnSpPr>
            <p:cNvPr id="170" name="Google Shape;170;p33"/>
            <p:cNvCxnSpPr/>
            <p:nvPr/>
          </p:nvCxnSpPr>
          <p:spPr>
            <a:xfrm>
              <a:off x="2645575" y="3654600"/>
              <a:ext cx="221400" cy="221400"/>
            </a:xfrm>
            <a:prstGeom prst="straightConnector1">
              <a:avLst/>
            </a:prstGeom>
            <a:noFill/>
            <a:ln w="28575" cap="flat" cmpd="sng">
              <a:solidFill>
                <a:srgbClr val="F35369"/>
              </a:solidFill>
              <a:prstDash val="solid"/>
              <a:round/>
              <a:headEnd type="none" w="sm" len="sm"/>
              <a:tailEnd type="none" w="sm" len="sm"/>
            </a:ln>
          </p:spPr>
        </p:cxnSp>
        <p:cxnSp>
          <p:nvCxnSpPr>
            <p:cNvPr id="171" name="Google Shape;171;p33"/>
            <p:cNvCxnSpPr/>
            <p:nvPr/>
          </p:nvCxnSpPr>
          <p:spPr>
            <a:xfrm flipH="1">
              <a:off x="2645575" y="3654600"/>
              <a:ext cx="221400" cy="221400"/>
            </a:xfrm>
            <a:prstGeom prst="straightConnector1">
              <a:avLst/>
            </a:prstGeom>
            <a:noFill/>
            <a:ln w="28575" cap="flat" cmpd="sng">
              <a:solidFill>
                <a:srgbClr val="F35369"/>
              </a:solidFill>
              <a:prstDash val="solid"/>
              <a:round/>
              <a:headEnd type="none" w="sm" len="sm"/>
              <a:tailEnd type="none" w="sm" len="sm"/>
            </a:ln>
          </p:spPr>
        </p:cxnSp>
      </p:grpSp>
      <p:pic>
        <p:nvPicPr>
          <p:cNvPr id="172" name="Google Shape;172;p33"/>
          <p:cNvPicPr preferRelativeResize="0"/>
          <p:nvPr/>
        </p:nvPicPr>
        <p:blipFill rotWithShape="1">
          <a:blip r:embed="rId5">
            <a:alphaModFix/>
          </a:blip>
          <a:srcRect/>
          <a:stretch/>
        </p:blipFill>
        <p:spPr>
          <a:xfrm>
            <a:off x="520275" y="1403227"/>
            <a:ext cx="868475" cy="336125"/>
          </a:xfrm>
          <a:prstGeom prst="rect">
            <a:avLst/>
          </a:prstGeom>
          <a:noFill/>
          <a:ln>
            <a:noFill/>
          </a:ln>
        </p:spPr>
      </p:pic>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Empty page (FOR COLOURED BGs) 1 1">
  <p:cSld name="Empty page (FOR COLOURED BGs) 1 1">
    <p:spTree>
      <p:nvGrpSpPr>
        <p:cNvPr id="1" name="Shape 173"/>
        <p:cNvGrpSpPr/>
        <p:nvPr/>
      </p:nvGrpSpPr>
      <p:grpSpPr>
        <a:xfrm>
          <a:off x="0" y="0"/>
          <a:ext cx="0" cy="0"/>
          <a:chOff x="0" y="0"/>
          <a:chExt cx="0" cy="0"/>
        </a:xfrm>
      </p:grpSpPr>
      <p:sp>
        <p:nvSpPr>
          <p:cNvPr id="174" name="Google Shape;174;p34"/>
          <p:cNvSpPr txBox="1">
            <a:spLocks noGrp="1"/>
          </p:cNvSpPr>
          <p:nvPr>
            <p:ph type="sldNum" idx="12"/>
          </p:nvPr>
        </p:nvSpPr>
        <p:spPr>
          <a:xfrm>
            <a:off x="5566759" y="4739425"/>
            <a:ext cx="34545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1pPr>
            <a:lvl2pPr marL="0" marR="0" lvl="1"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2pPr>
            <a:lvl3pPr marL="0" marR="0" lvl="2"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3pPr>
            <a:lvl4pPr marL="0" marR="0" lvl="3"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4pPr>
            <a:lvl5pPr marL="0" marR="0" lvl="4"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5pPr>
            <a:lvl6pPr marL="0" marR="0" lvl="5"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6pPr>
            <a:lvl7pPr marL="0" marR="0" lvl="6"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7pPr>
            <a:lvl8pPr marL="0" marR="0" lvl="7"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8pPr>
            <a:lvl9pPr marL="0" marR="0" lvl="8"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9pPr>
          </a:lstStyle>
          <a:p>
            <a:pPr marL="0" lvl="0" indent="0" algn="l" rtl="0">
              <a:spcBef>
                <a:spcPts val="0"/>
              </a:spcBef>
              <a:spcAft>
                <a:spcPts val="0"/>
              </a:spcAft>
              <a:buNone/>
            </a:pPr>
            <a:r>
              <a:rPr lang="en"/>
              <a:t>FB  |  </a:t>
            </a:r>
            <a:fld id="{00000000-1234-1234-1234-123412341234}" type="slidenum">
              <a:rPr lang="en" b="1"/>
              <a:t>‹#›</a:t>
            </a:fld>
            <a:endParaRPr b="1"/>
          </a:p>
        </p:txBody>
      </p:sp>
      <p:sp>
        <p:nvSpPr>
          <p:cNvPr id="175" name="Google Shape;175;p34"/>
          <p:cNvSpPr txBox="1">
            <a:spLocks noGrp="1"/>
          </p:cNvSpPr>
          <p:nvPr>
            <p:ph type="ctrTitle"/>
          </p:nvPr>
        </p:nvSpPr>
        <p:spPr>
          <a:xfrm>
            <a:off x="311700" y="207950"/>
            <a:ext cx="8520600" cy="4503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rgbClr val="FFFFFF"/>
              </a:buClr>
              <a:buSzPts val="1800"/>
              <a:buFont typeface="Helvetica Neue"/>
              <a:buNone/>
              <a:defRPr sz="1800" b="1" i="0" u="none" strike="noStrike" cap="none">
                <a:solidFill>
                  <a:srgbClr val="FFFFFF"/>
                </a:solidFill>
                <a:latin typeface="Helvetica Neue"/>
                <a:ea typeface="Helvetica Neue"/>
                <a:cs typeface="Helvetica Neue"/>
                <a:sym typeface="Helvetica Neue"/>
              </a:defRPr>
            </a:lvl1pPr>
            <a:lvl2pPr lvl="1"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2pPr>
            <a:lvl3pPr lvl="2"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3pPr>
            <a:lvl4pPr lvl="3"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4pPr>
            <a:lvl5pPr lvl="4"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5pPr>
            <a:lvl6pPr lvl="5"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6pPr>
            <a:lvl7pPr lvl="6"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7pPr>
            <a:lvl8pPr lvl="7"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8pPr>
            <a:lvl9pPr lvl="8"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9pPr>
          </a:lstStyle>
          <a:p>
            <a:endParaRPr/>
          </a:p>
        </p:txBody>
      </p:sp>
      <p:pic>
        <p:nvPicPr>
          <p:cNvPr id="176" name="Google Shape;176;p34" descr="HAA_Logo-white.png"/>
          <p:cNvPicPr preferRelativeResize="0"/>
          <p:nvPr/>
        </p:nvPicPr>
        <p:blipFill rotWithShape="1">
          <a:blip r:embed="rId2">
            <a:alphaModFix/>
          </a:blip>
          <a:srcRect r="10"/>
          <a:stretch/>
        </p:blipFill>
        <p:spPr>
          <a:xfrm>
            <a:off x="207176" y="4883226"/>
            <a:ext cx="754076" cy="92625"/>
          </a:xfrm>
          <a:prstGeom prst="rect">
            <a:avLst/>
          </a:prstGeom>
          <a:noFill/>
          <a:ln>
            <a:noFill/>
          </a:ln>
        </p:spPr>
      </p:pic>
      <p:sp>
        <p:nvSpPr>
          <p:cNvPr id="177" name="Google Shape;177;p34"/>
          <p:cNvSpPr/>
          <p:nvPr/>
        </p:nvSpPr>
        <p:spPr>
          <a:xfrm>
            <a:off x="-125" y="50"/>
            <a:ext cx="9144000" cy="5143500"/>
          </a:xfrm>
          <a:prstGeom prst="rect">
            <a:avLst/>
          </a:prstGeom>
          <a:solidFill>
            <a:srgbClr val="3B599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178" name="Google Shape;178;p34" descr="HAA_Logo-white.png"/>
          <p:cNvPicPr preferRelativeResize="0"/>
          <p:nvPr/>
        </p:nvPicPr>
        <p:blipFill rotWithShape="1">
          <a:blip r:embed="rId2">
            <a:alphaModFix/>
          </a:blip>
          <a:srcRect/>
          <a:stretch/>
        </p:blipFill>
        <p:spPr>
          <a:xfrm>
            <a:off x="520267" y="1568650"/>
            <a:ext cx="2137624" cy="262550"/>
          </a:xfrm>
          <a:prstGeom prst="rect">
            <a:avLst/>
          </a:prstGeom>
          <a:noFill/>
          <a:ln>
            <a:noFill/>
          </a:ln>
        </p:spPr>
      </p:pic>
      <p:pic>
        <p:nvPicPr>
          <p:cNvPr id="179" name="Google Shape;179;p34"/>
          <p:cNvPicPr preferRelativeResize="0"/>
          <p:nvPr/>
        </p:nvPicPr>
        <p:blipFill rotWithShape="1">
          <a:blip r:embed="rId3">
            <a:alphaModFix/>
          </a:blip>
          <a:srcRect/>
          <a:stretch/>
        </p:blipFill>
        <p:spPr>
          <a:xfrm>
            <a:off x="7289671" y="3966770"/>
            <a:ext cx="1304952" cy="459245"/>
          </a:xfrm>
          <a:prstGeom prst="rect">
            <a:avLst/>
          </a:prstGeom>
          <a:noFill/>
          <a:ln>
            <a:noFill/>
          </a:ln>
        </p:spPr>
      </p:pic>
      <p:pic>
        <p:nvPicPr>
          <p:cNvPr id="180" name="Google Shape;180;p34"/>
          <p:cNvPicPr preferRelativeResize="0"/>
          <p:nvPr/>
        </p:nvPicPr>
        <p:blipFill rotWithShape="1">
          <a:blip r:embed="rId4">
            <a:alphaModFix/>
          </a:blip>
          <a:srcRect/>
          <a:stretch/>
        </p:blipFill>
        <p:spPr>
          <a:xfrm>
            <a:off x="7301975" y="4450623"/>
            <a:ext cx="1304951" cy="326238"/>
          </a:xfrm>
          <a:prstGeom prst="rect">
            <a:avLst/>
          </a:prstGeom>
          <a:noFill/>
          <a:ln>
            <a:noFill/>
          </a:ln>
        </p:spPr>
      </p:pic>
      <p:sp>
        <p:nvSpPr>
          <p:cNvPr id="181" name="Google Shape;181;p34"/>
          <p:cNvSpPr txBox="1"/>
          <p:nvPr/>
        </p:nvSpPr>
        <p:spPr>
          <a:xfrm>
            <a:off x="384850" y="1831200"/>
            <a:ext cx="8520600" cy="12327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FFFFFF"/>
              </a:buClr>
              <a:buSzPts val="4800"/>
              <a:buFont typeface="Helvetica Neue Light"/>
              <a:buNone/>
            </a:pPr>
            <a:r>
              <a:rPr lang="en" sz="4800" b="0" i="0" u="none" strike="noStrike" cap="none">
                <a:solidFill>
                  <a:srgbClr val="FFFFFF"/>
                </a:solidFill>
                <a:latin typeface="Helvetica Neue Light"/>
                <a:ea typeface="Helvetica Neue Light"/>
                <a:cs typeface="Helvetica Neue Light"/>
                <a:sym typeface="Helvetica Neue Light"/>
              </a:rPr>
              <a:t>Idea Spaces Workshop</a:t>
            </a:r>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Empty page (FOR COLOURED BGs) 2">
  <p:cSld name="Empty page (FOR COLOURED BGs) 2">
    <p:spTree>
      <p:nvGrpSpPr>
        <p:cNvPr id="1" name="Shape 182"/>
        <p:cNvGrpSpPr/>
        <p:nvPr/>
      </p:nvGrpSpPr>
      <p:grpSpPr>
        <a:xfrm>
          <a:off x="0" y="0"/>
          <a:ext cx="0" cy="0"/>
          <a:chOff x="0" y="0"/>
          <a:chExt cx="0" cy="0"/>
        </a:xfrm>
      </p:grpSpPr>
      <p:sp>
        <p:nvSpPr>
          <p:cNvPr id="183" name="Google Shape;183;p35"/>
          <p:cNvSpPr txBox="1">
            <a:spLocks noGrp="1"/>
          </p:cNvSpPr>
          <p:nvPr>
            <p:ph type="sldNum" idx="12"/>
          </p:nvPr>
        </p:nvSpPr>
        <p:spPr>
          <a:xfrm>
            <a:off x="5566759" y="4739425"/>
            <a:ext cx="34545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1pPr>
            <a:lvl2pPr marL="0" marR="0" lvl="1"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2pPr>
            <a:lvl3pPr marL="0" marR="0" lvl="2"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3pPr>
            <a:lvl4pPr marL="0" marR="0" lvl="3"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4pPr>
            <a:lvl5pPr marL="0" marR="0" lvl="4"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5pPr>
            <a:lvl6pPr marL="0" marR="0" lvl="5"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6pPr>
            <a:lvl7pPr marL="0" marR="0" lvl="6"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7pPr>
            <a:lvl8pPr marL="0" marR="0" lvl="7"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8pPr>
            <a:lvl9pPr marL="0" marR="0" lvl="8"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9pPr>
          </a:lstStyle>
          <a:p>
            <a:pPr marL="0" lvl="0" indent="0" algn="l" rtl="0">
              <a:spcBef>
                <a:spcPts val="0"/>
              </a:spcBef>
              <a:spcAft>
                <a:spcPts val="0"/>
              </a:spcAft>
              <a:buNone/>
            </a:pPr>
            <a:r>
              <a:rPr lang="en"/>
              <a:t>FB  |  </a:t>
            </a:r>
            <a:fld id="{00000000-1234-1234-1234-123412341234}" type="slidenum">
              <a:rPr lang="en" b="1"/>
              <a:t>‹#›</a:t>
            </a:fld>
            <a:endParaRPr b="1"/>
          </a:p>
        </p:txBody>
      </p:sp>
      <p:sp>
        <p:nvSpPr>
          <p:cNvPr id="184" name="Google Shape;184;p35"/>
          <p:cNvSpPr txBox="1">
            <a:spLocks noGrp="1"/>
          </p:cNvSpPr>
          <p:nvPr>
            <p:ph type="ctrTitle"/>
          </p:nvPr>
        </p:nvSpPr>
        <p:spPr>
          <a:xfrm>
            <a:off x="311700" y="207950"/>
            <a:ext cx="8520600" cy="4503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rgbClr val="FFFFFF"/>
              </a:buClr>
              <a:buSzPts val="1800"/>
              <a:buFont typeface="Helvetica Neue"/>
              <a:buNone/>
              <a:defRPr sz="1800" b="1" i="0" u="none" strike="noStrike" cap="none">
                <a:solidFill>
                  <a:srgbClr val="FFFFFF"/>
                </a:solidFill>
                <a:latin typeface="Helvetica Neue"/>
                <a:ea typeface="Helvetica Neue"/>
                <a:cs typeface="Helvetica Neue"/>
                <a:sym typeface="Helvetica Neue"/>
              </a:defRPr>
            </a:lvl1pPr>
            <a:lvl2pPr lvl="1"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2pPr>
            <a:lvl3pPr lvl="2"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3pPr>
            <a:lvl4pPr lvl="3"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4pPr>
            <a:lvl5pPr lvl="4"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5pPr>
            <a:lvl6pPr lvl="5"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6pPr>
            <a:lvl7pPr lvl="6"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7pPr>
            <a:lvl8pPr lvl="7"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8pPr>
            <a:lvl9pPr lvl="8" algn="ctr" rtl="0">
              <a:spcBef>
                <a:spcPts val="0"/>
              </a:spcBef>
              <a:spcAft>
                <a:spcPts val="0"/>
              </a:spcAft>
              <a:buClr>
                <a:schemeClr val="dk1"/>
              </a:buClr>
              <a:buSzPts val="1800"/>
              <a:buFont typeface="Helvetica Neue"/>
              <a:buNone/>
              <a:defRPr sz="1800" b="1">
                <a:solidFill>
                  <a:schemeClr val="dk1"/>
                </a:solidFill>
                <a:latin typeface="Helvetica Neue"/>
                <a:ea typeface="Helvetica Neue"/>
                <a:cs typeface="Helvetica Neue"/>
                <a:sym typeface="Helvetica Neue"/>
              </a:defRPr>
            </a:lvl9pPr>
          </a:lstStyle>
          <a:p>
            <a:endParaRPr/>
          </a:p>
        </p:txBody>
      </p:sp>
      <p:pic>
        <p:nvPicPr>
          <p:cNvPr id="185" name="Google Shape;185;p35" descr="HAA_Logo-white.png"/>
          <p:cNvPicPr preferRelativeResize="0"/>
          <p:nvPr/>
        </p:nvPicPr>
        <p:blipFill rotWithShape="1">
          <a:blip r:embed="rId2">
            <a:alphaModFix/>
          </a:blip>
          <a:srcRect r="10"/>
          <a:stretch/>
        </p:blipFill>
        <p:spPr>
          <a:xfrm>
            <a:off x="207176" y="4883226"/>
            <a:ext cx="754076" cy="92625"/>
          </a:xfrm>
          <a:prstGeom prst="rect">
            <a:avLst/>
          </a:prstGeom>
          <a:noFill/>
          <a:ln>
            <a:noFill/>
          </a:ln>
        </p:spPr>
      </p:pic>
      <p:sp>
        <p:nvSpPr>
          <p:cNvPr id="186" name="Google Shape;186;p35"/>
          <p:cNvSpPr txBox="1"/>
          <p:nvPr/>
        </p:nvSpPr>
        <p:spPr>
          <a:xfrm>
            <a:off x="311700" y="356850"/>
            <a:ext cx="5037600" cy="237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0" i="0" u="none" strike="noStrike" cap="none">
                <a:solidFill>
                  <a:srgbClr val="000000"/>
                </a:solidFill>
                <a:latin typeface="Arial"/>
                <a:ea typeface="Arial"/>
                <a:cs typeface="Arial"/>
                <a:sym typeface="Arial"/>
              </a:rPr>
              <a:t>FB4B Colours</a:t>
            </a:r>
            <a:endParaRPr/>
          </a:p>
        </p:txBody>
      </p:sp>
      <p:sp>
        <p:nvSpPr>
          <p:cNvPr id="187" name="Google Shape;187;p35"/>
          <p:cNvSpPr/>
          <p:nvPr/>
        </p:nvSpPr>
        <p:spPr>
          <a:xfrm>
            <a:off x="701375" y="1636575"/>
            <a:ext cx="578400" cy="578400"/>
          </a:xfrm>
          <a:prstGeom prst="ellipse">
            <a:avLst/>
          </a:prstGeom>
          <a:solidFill>
            <a:srgbClr val="3B599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8" name="Google Shape;188;p35"/>
          <p:cNvSpPr/>
          <p:nvPr/>
        </p:nvSpPr>
        <p:spPr>
          <a:xfrm>
            <a:off x="1444425" y="1636575"/>
            <a:ext cx="578400" cy="578400"/>
          </a:xfrm>
          <a:prstGeom prst="ellipse">
            <a:avLst/>
          </a:prstGeom>
          <a:solidFill>
            <a:srgbClr val="4080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9" name="Google Shape;189;p35"/>
          <p:cNvSpPr/>
          <p:nvPr/>
        </p:nvSpPr>
        <p:spPr>
          <a:xfrm>
            <a:off x="2187475" y="1636575"/>
            <a:ext cx="578400" cy="578400"/>
          </a:xfrm>
          <a:prstGeom prst="ellipse">
            <a:avLst/>
          </a:prstGeom>
          <a:solidFill>
            <a:srgbClr val="F3536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0" name="Google Shape;190;p35"/>
          <p:cNvSpPr/>
          <p:nvPr/>
        </p:nvSpPr>
        <p:spPr>
          <a:xfrm>
            <a:off x="701375" y="2608675"/>
            <a:ext cx="578400" cy="578400"/>
          </a:xfrm>
          <a:prstGeom prst="ellipse">
            <a:avLst/>
          </a:prstGeom>
          <a:solidFill>
            <a:srgbClr val="6BCEB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1" name="Google Shape;191;p35"/>
          <p:cNvSpPr/>
          <p:nvPr/>
        </p:nvSpPr>
        <p:spPr>
          <a:xfrm>
            <a:off x="3673575" y="3359275"/>
            <a:ext cx="578400" cy="578400"/>
          </a:xfrm>
          <a:prstGeom prst="ellipse">
            <a:avLst/>
          </a:prstGeom>
          <a:solidFill>
            <a:srgbClr val="8C72C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2" name="Google Shape;192;p35"/>
          <p:cNvSpPr/>
          <p:nvPr/>
        </p:nvSpPr>
        <p:spPr>
          <a:xfrm>
            <a:off x="1444425" y="2608675"/>
            <a:ext cx="578400" cy="578400"/>
          </a:xfrm>
          <a:prstGeom prst="ellipse">
            <a:avLst/>
          </a:prstGeom>
          <a:solidFill>
            <a:srgbClr val="FB724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3" name="Google Shape;193;p35"/>
          <p:cNvSpPr/>
          <p:nvPr/>
        </p:nvSpPr>
        <p:spPr>
          <a:xfrm>
            <a:off x="2187475" y="2608675"/>
            <a:ext cx="578400" cy="578400"/>
          </a:xfrm>
          <a:prstGeom prst="ellipse">
            <a:avLst/>
          </a:prstGeom>
          <a:solidFill>
            <a:srgbClr val="B0377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4" name="Google Shape;194;p35"/>
          <p:cNvSpPr/>
          <p:nvPr/>
        </p:nvSpPr>
        <p:spPr>
          <a:xfrm>
            <a:off x="2930525" y="2608675"/>
            <a:ext cx="578400" cy="578400"/>
          </a:xfrm>
          <a:prstGeom prst="ellipse">
            <a:avLst/>
          </a:prstGeom>
          <a:solidFill>
            <a:srgbClr val="FCD87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5" name="Google Shape;195;p35"/>
          <p:cNvSpPr/>
          <p:nvPr/>
        </p:nvSpPr>
        <p:spPr>
          <a:xfrm>
            <a:off x="3673575" y="2608675"/>
            <a:ext cx="578400" cy="578400"/>
          </a:xfrm>
          <a:prstGeom prst="ellipse">
            <a:avLst/>
          </a:prstGeom>
          <a:solidFill>
            <a:srgbClr val="5F667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6" name="Google Shape;196;p35"/>
          <p:cNvSpPr/>
          <p:nvPr/>
        </p:nvSpPr>
        <p:spPr>
          <a:xfrm>
            <a:off x="4416625" y="2608675"/>
            <a:ext cx="578400" cy="578400"/>
          </a:xfrm>
          <a:prstGeom prst="ellipse">
            <a:avLst/>
          </a:prstGeom>
          <a:solidFill>
            <a:srgbClr val="B9CAD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7" name="Google Shape;197;p35"/>
          <p:cNvSpPr/>
          <p:nvPr/>
        </p:nvSpPr>
        <p:spPr>
          <a:xfrm>
            <a:off x="701375" y="3359275"/>
            <a:ext cx="578400" cy="578400"/>
          </a:xfrm>
          <a:prstGeom prst="ellipse">
            <a:avLst/>
          </a:prstGeom>
          <a:solidFill>
            <a:srgbClr val="A3CED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8" name="Google Shape;198;p35"/>
          <p:cNvSpPr/>
          <p:nvPr/>
        </p:nvSpPr>
        <p:spPr>
          <a:xfrm>
            <a:off x="1444425" y="3359275"/>
            <a:ext cx="578400" cy="578400"/>
          </a:xfrm>
          <a:prstGeom prst="ellipse">
            <a:avLst/>
          </a:prstGeom>
          <a:solidFill>
            <a:srgbClr val="54C7E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9" name="Google Shape;199;p35"/>
          <p:cNvSpPr/>
          <p:nvPr/>
        </p:nvSpPr>
        <p:spPr>
          <a:xfrm>
            <a:off x="2187475" y="3359275"/>
            <a:ext cx="578400" cy="578400"/>
          </a:xfrm>
          <a:prstGeom prst="ellipse">
            <a:avLst/>
          </a:prstGeom>
          <a:solidFill>
            <a:srgbClr val="A3CE7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0" name="Google Shape;200;p35"/>
          <p:cNvSpPr/>
          <p:nvPr/>
        </p:nvSpPr>
        <p:spPr>
          <a:xfrm>
            <a:off x="2930525" y="3359275"/>
            <a:ext cx="578400" cy="578400"/>
          </a:xfrm>
          <a:prstGeom prst="ellipse">
            <a:avLst/>
          </a:prstGeom>
          <a:solidFill>
            <a:srgbClr val="F7923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Divider - Red 1 1 1 1">
  <p:cSld name="Divider - Red 1 1 1 1">
    <p:bg>
      <p:bgPr>
        <a:solidFill>
          <a:srgbClr val="FFCC00"/>
        </a:solidFill>
        <a:effectLst/>
      </p:bgPr>
    </p:bg>
    <p:spTree>
      <p:nvGrpSpPr>
        <p:cNvPr id="1" name="Shape 201"/>
        <p:cNvGrpSpPr/>
        <p:nvPr/>
      </p:nvGrpSpPr>
      <p:grpSpPr>
        <a:xfrm>
          <a:off x="0" y="0"/>
          <a:ext cx="0" cy="0"/>
          <a:chOff x="0" y="0"/>
          <a:chExt cx="0" cy="0"/>
        </a:xfrm>
      </p:grpSpPr>
      <p:sp>
        <p:nvSpPr>
          <p:cNvPr id="202" name="Google Shape;202;p36"/>
          <p:cNvSpPr txBox="1">
            <a:spLocks noGrp="1"/>
          </p:cNvSpPr>
          <p:nvPr>
            <p:ph type="title"/>
          </p:nvPr>
        </p:nvSpPr>
        <p:spPr>
          <a:xfrm>
            <a:off x="311700" y="495750"/>
            <a:ext cx="8520600" cy="41520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FFFFFF"/>
              </a:buClr>
              <a:buSzPts val="3200"/>
              <a:buFont typeface="Helvetica Neue"/>
              <a:buNone/>
              <a:defRPr sz="3200" b="1" i="0" u="none" strike="noStrike" cap="none">
                <a:solidFill>
                  <a:srgbClr val="FFFFFF"/>
                </a:solidFill>
                <a:latin typeface="Helvetica Neue"/>
                <a:ea typeface="Helvetica Neue"/>
                <a:cs typeface="Helvetica Neue"/>
                <a:sym typeface="Helvetica Neue"/>
              </a:defRPr>
            </a:lvl1pPr>
            <a:lvl2pPr lvl="1" algn="ctr" rtl="0">
              <a:spcBef>
                <a:spcPts val="0"/>
              </a:spcBef>
              <a:spcAft>
                <a:spcPts val="0"/>
              </a:spcAft>
              <a:buClr>
                <a:schemeClr val="dk1"/>
              </a:buClr>
              <a:buSzPts val="3600"/>
              <a:buFont typeface="Helvetica Neue"/>
              <a:buNone/>
              <a:defRPr sz="3600">
                <a:solidFill>
                  <a:schemeClr val="dk1"/>
                </a:solidFill>
                <a:latin typeface="Helvetica Neue"/>
                <a:ea typeface="Helvetica Neue"/>
                <a:cs typeface="Helvetica Neue"/>
                <a:sym typeface="Helvetica Neue"/>
              </a:defRPr>
            </a:lvl2pPr>
            <a:lvl3pPr lvl="2" algn="ctr" rtl="0">
              <a:spcBef>
                <a:spcPts val="0"/>
              </a:spcBef>
              <a:spcAft>
                <a:spcPts val="0"/>
              </a:spcAft>
              <a:buClr>
                <a:schemeClr val="dk1"/>
              </a:buClr>
              <a:buSzPts val="3600"/>
              <a:buFont typeface="Helvetica Neue"/>
              <a:buNone/>
              <a:defRPr sz="3600">
                <a:solidFill>
                  <a:schemeClr val="dk1"/>
                </a:solidFill>
                <a:latin typeface="Helvetica Neue"/>
                <a:ea typeface="Helvetica Neue"/>
                <a:cs typeface="Helvetica Neue"/>
                <a:sym typeface="Helvetica Neue"/>
              </a:defRPr>
            </a:lvl3pPr>
            <a:lvl4pPr lvl="3" algn="ctr" rtl="0">
              <a:spcBef>
                <a:spcPts val="0"/>
              </a:spcBef>
              <a:spcAft>
                <a:spcPts val="0"/>
              </a:spcAft>
              <a:buClr>
                <a:schemeClr val="dk1"/>
              </a:buClr>
              <a:buSzPts val="3600"/>
              <a:buFont typeface="Helvetica Neue"/>
              <a:buNone/>
              <a:defRPr sz="3600">
                <a:solidFill>
                  <a:schemeClr val="dk1"/>
                </a:solidFill>
                <a:latin typeface="Helvetica Neue"/>
                <a:ea typeface="Helvetica Neue"/>
                <a:cs typeface="Helvetica Neue"/>
                <a:sym typeface="Helvetica Neue"/>
              </a:defRPr>
            </a:lvl4pPr>
            <a:lvl5pPr lvl="4" algn="ctr" rtl="0">
              <a:spcBef>
                <a:spcPts val="0"/>
              </a:spcBef>
              <a:spcAft>
                <a:spcPts val="0"/>
              </a:spcAft>
              <a:buClr>
                <a:schemeClr val="dk1"/>
              </a:buClr>
              <a:buSzPts val="3600"/>
              <a:buFont typeface="Helvetica Neue"/>
              <a:buNone/>
              <a:defRPr sz="3600">
                <a:solidFill>
                  <a:schemeClr val="dk1"/>
                </a:solidFill>
                <a:latin typeface="Helvetica Neue"/>
                <a:ea typeface="Helvetica Neue"/>
                <a:cs typeface="Helvetica Neue"/>
                <a:sym typeface="Helvetica Neue"/>
              </a:defRPr>
            </a:lvl5pPr>
            <a:lvl6pPr lvl="5" algn="ctr" rtl="0">
              <a:spcBef>
                <a:spcPts val="0"/>
              </a:spcBef>
              <a:spcAft>
                <a:spcPts val="0"/>
              </a:spcAft>
              <a:buClr>
                <a:schemeClr val="dk1"/>
              </a:buClr>
              <a:buSzPts val="3600"/>
              <a:buFont typeface="Helvetica Neue"/>
              <a:buNone/>
              <a:defRPr sz="3600">
                <a:solidFill>
                  <a:schemeClr val="dk1"/>
                </a:solidFill>
                <a:latin typeface="Helvetica Neue"/>
                <a:ea typeface="Helvetica Neue"/>
                <a:cs typeface="Helvetica Neue"/>
                <a:sym typeface="Helvetica Neue"/>
              </a:defRPr>
            </a:lvl6pPr>
            <a:lvl7pPr lvl="6" algn="ctr" rtl="0">
              <a:spcBef>
                <a:spcPts val="0"/>
              </a:spcBef>
              <a:spcAft>
                <a:spcPts val="0"/>
              </a:spcAft>
              <a:buClr>
                <a:schemeClr val="dk1"/>
              </a:buClr>
              <a:buSzPts val="3600"/>
              <a:buFont typeface="Helvetica Neue"/>
              <a:buNone/>
              <a:defRPr sz="3600">
                <a:solidFill>
                  <a:schemeClr val="dk1"/>
                </a:solidFill>
                <a:latin typeface="Helvetica Neue"/>
                <a:ea typeface="Helvetica Neue"/>
                <a:cs typeface="Helvetica Neue"/>
                <a:sym typeface="Helvetica Neue"/>
              </a:defRPr>
            </a:lvl7pPr>
            <a:lvl8pPr lvl="7" algn="ctr" rtl="0">
              <a:spcBef>
                <a:spcPts val="0"/>
              </a:spcBef>
              <a:spcAft>
                <a:spcPts val="0"/>
              </a:spcAft>
              <a:buClr>
                <a:schemeClr val="dk1"/>
              </a:buClr>
              <a:buSzPts val="3600"/>
              <a:buFont typeface="Helvetica Neue"/>
              <a:buNone/>
              <a:defRPr sz="3600">
                <a:solidFill>
                  <a:schemeClr val="dk1"/>
                </a:solidFill>
                <a:latin typeface="Helvetica Neue"/>
                <a:ea typeface="Helvetica Neue"/>
                <a:cs typeface="Helvetica Neue"/>
                <a:sym typeface="Helvetica Neue"/>
              </a:defRPr>
            </a:lvl8pPr>
            <a:lvl9pPr lvl="8" algn="ctr" rtl="0">
              <a:spcBef>
                <a:spcPts val="0"/>
              </a:spcBef>
              <a:spcAft>
                <a:spcPts val="0"/>
              </a:spcAft>
              <a:buClr>
                <a:schemeClr val="dk1"/>
              </a:buClr>
              <a:buSzPts val="3600"/>
              <a:buFont typeface="Helvetica Neue"/>
              <a:buNone/>
              <a:defRPr sz="3600">
                <a:solidFill>
                  <a:schemeClr val="dk1"/>
                </a:solidFill>
                <a:latin typeface="Helvetica Neue"/>
                <a:ea typeface="Helvetica Neue"/>
                <a:cs typeface="Helvetica Neue"/>
                <a:sym typeface="Helvetica Neue"/>
              </a:defRPr>
            </a:lvl9pPr>
          </a:lstStyle>
          <a:p>
            <a:endParaRPr/>
          </a:p>
        </p:txBody>
      </p:sp>
      <p:sp>
        <p:nvSpPr>
          <p:cNvPr id="203" name="Google Shape;203;p36"/>
          <p:cNvSpPr txBox="1">
            <a:spLocks noGrp="1"/>
          </p:cNvSpPr>
          <p:nvPr>
            <p:ph type="sldNum" idx="12"/>
          </p:nvPr>
        </p:nvSpPr>
        <p:spPr>
          <a:xfrm>
            <a:off x="5566759" y="4739425"/>
            <a:ext cx="34545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1pPr>
            <a:lvl2pPr marL="0" marR="0" lvl="1"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2pPr>
            <a:lvl3pPr marL="0" marR="0" lvl="2"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3pPr>
            <a:lvl4pPr marL="0" marR="0" lvl="3"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4pPr>
            <a:lvl5pPr marL="0" marR="0" lvl="4"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5pPr>
            <a:lvl6pPr marL="0" marR="0" lvl="5"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6pPr>
            <a:lvl7pPr marL="0" marR="0" lvl="6"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7pPr>
            <a:lvl8pPr marL="0" marR="0" lvl="7"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8pPr>
            <a:lvl9pPr marL="0" marR="0" lvl="8" indent="0" algn="l" rtl="0">
              <a:lnSpc>
                <a:spcPct val="100000"/>
              </a:lnSpc>
              <a:spcBef>
                <a:spcPts val="0"/>
              </a:spcBef>
              <a:spcAft>
                <a:spcPts val="0"/>
              </a:spcAft>
              <a:buClr>
                <a:srgbClr val="FFFFFF"/>
              </a:buClr>
              <a:buSzPts val="700"/>
              <a:buFont typeface="Helvetica Neue"/>
              <a:buNone/>
              <a:defRPr sz="700" b="0" i="0" u="none" strike="noStrike" cap="none">
                <a:solidFill>
                  <a:srgbClr val="FFFFFF"/>
                </a:solidFill>
                <a:latin typeface="Helvetica Neue"/>
                <a:ea typeface="Helvetica Neue"/>
                <a:cs typeface="Helvetica Neue"/>
                <a:sym typeface="Helvetica Neue"/>
              </a:defRPr>
            </a:lvl9pPr>
          </a:lstStyle>
          <a:p>
            <a:pPr marL="0" lvl="0" indent="0" algn="l" rtl="0">
              <a:spcBef>
                <a:spcPts val="0"/>
              </a:spcBef>
              <a:spcAft>
                <a:spcPts val="0"/>
              </a:spcAft>
              <a:buNone/>
            </a:pPr>
            <a:r>
              <a:rPr lang="en"/>
              <a:t>FB |  </a:t>
            </a:r>
            <a:fld id="{00000000-1234-1234-1234-123412341234}" type="slidenum">
              <a:rPr lang="en" b="1"/>
              <a:t>‹#›</a:t>
            </a:fld>
            <a:endParaRPr b="1"/>
          </a:p>
        </p:txBody>
      </p:sp>
      <p:pic>
        <p:nvPicPr>
          <p:cNvPr id="204" name="Google Shape;204;p36" descr="HAA_Logo-white.png"/>
          <p:cNvPicPr preferRelativeResize="0"/>
          <p:nvPr/>
        </p:nvPicPr>
        <p:blipFill rotWithShape="1">
          <a:blip r:embed="rId2">
            <a:alphaModFix/>
          </a:blip>
          <a:srcRect r="10"/>
          <a:stretch/>
        </p:blipFill>
        <p:spPr>
          <a:xfrm>
            <a:off x="207176" y="4883226"/>
            <a:ext cx="754076" cy="92625"/>
          </a:xfrm>
          <a:prstGeom prst="rect">
            <a:avLst/>
          </a:prstGeom>
          <a:noFill/>
          <a:ln>
            <a:noFill/>
          </a:ln>
        </p:spPr>
      </p:pic>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Title &amp; Subtitle" type="title">
  <p:cSld name="TITLE">
    <p:spTree>
      <p:nvGrpSpPr>
        <p:cNvPr id="1" name="Shape 209"/>
        <p:cNvGrpSpPr/>
        <p:nvPr/>
      </p:nvGrpSpPr>
      <p:grpSpPr>
        <a:xfrm>
          <a:off x="0" y="0"/>
          <a:ext cx="0" cy="0"/>
          <a:chOff x="0" y="0"/>
          <a:chExt cx="0" cy="0"/>
        </a:xfrm>
      </p:grpSpPr>
      <p:sp>
        <p:nvSpPr>
          <p:cNvPr id="210" name="Google Shape;210;p38"/>
          <p:cNvSpPr txBox="1">
            <a:spLocks noGrp="1"/>
          </p:cNvSpPr>
          <p:nvPr>
            <p:ph type="title"/>
          </p:nvPr>
        </p:nvSpPr>
        <p:spPr>
          <a:xfrm>
            <a:off x="892969" y="863947"/>
            <a:ext cx="7358100" cy="1741200"/>
          </a:xfrm>
          <a:prstGeom prst="rect">
            <a:avLst/>
          </a:prstGeom>
          <a:noFill/>
          <a:ln>
            <a:noFill/>
          </a:ln>
        </p:spPr>
        <p:txBody>
          <a:bodyPr spcFirstLastPara="1" wrap="square" lIns="91425" tIns="91425" rIns="91425" bIns="91425" anchor="b" anchorCtr="0"/>
          <a:lstStyle>
            <a:lvl1pPr marR="0" lvl="0"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1pPr>
            <a:lvl2pPr marR="0" lvl="1"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2pPr>
            <a:lvl3pPr marR="0" lvl="2"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3pPr>
            <a:lvl4pPr marR="0" lvl="3"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4pPr>
            <a:lvl5pPr marR="0" lvl="4"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5pPr>
            <a:lvl6pPr marR="0" lvl="5"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6pPr>
            <a:lvl7pPr marR="0" lvl="6"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7pPr>
            <a:lvl8pPr marR="0" lvl="7"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8pPr>
            <a:lvl9pPr marR="0" lvl="8"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9pPr>
          </a:lstStyle>
          <a:p>
            <a:endParaRPr/>
          </a:p>
        </p:txBody>
      </p:sp>
      <p:sp>
        <p:nvSpPr>
          <p:cNvPr id="211" name="Google Shape;211;p38"/>
          <p:cNvSpPr txBox="1">
            <a:spLocks noGrp="1"/>
          </p:cNvSpPr>
          <p:nvPr>
            <p:ph type="body" idx="1"/>
          </p:nvPr>
        </p:nvSpPr>
        <p:spPr>
          <a:xfrm>
            <a:off x="892969" y="2652117"/>
            <a:ext cx="7358100" cy="596100"/>
          </a:xfrm>
          <a:prstGeom prst="rect">
            <a:avLst/>
          </a:prstGeom>
          <a:noFill/>
          <a:ln>
            <a:noFill/>
          </a:ln>
        </p:spPr>
        <p:txBody>
          <a:bodyPr spcFirstLastPara="1" wrap="square" lIns="91425" tIns="91425" rIns="91425" bIns="91425" anchor="t" anchorCtr="0"/>
          <a:lstStyle>
            <a:lvl1pPr marL="457200" marR="0" lvl="0" indent="-228600" algn="ctr" rtl="0">
              <a:lnSpc>
                <a:spcPct val="100000"/>
              </a:lnSpc>
              <a:spcBef>
                <a:spcPts val="0"/>
              </a:spcBef>
              <a:spcAft>
                <a:spcPts val="0"/>
              </a:spcAft>
              <a:buClr>
                <a:srgbClr val="000000"/>
              </a:buClr>
              <a:buSzPts val="2100"/>
              <a:buFont typeface="Helvetica Neue Light"/>
              <a:buNone/>
              <a:defRPr sz="2100" b="0" i="0" u="none" strike="noStrike" cap="none">
                <a:solidFill>
                  <a:srgbClr val="000000"/>
                </a:solidFill>
                <a:latin typeface="Helvetica Neue Light"/>
                <a:ea typeface="Helvetica Neue Light"/>
                <a:cs typeface="Helvetica Neue Light"/>
                <a:sym typeface="Helvetica Neue Light"/>
              </a:defRPr>
            </a:lvl1pPr>
            <a:lvl2pPr marL="914400" marR="0" lvl="1" indent="-228600" algn="ctr" rtl="0">
              <a:lnSpc>
                <a:spcPct val="100000"/>
              </a:lnSpc>
              <a:spcBef>
                <a:spcPts val="0"/>
              </a:spcBef>
              <a:spcAft>
                <a:spcPts val="0"/>
              </a:spcAft>
              <a:buClr>
                <a:srgbClr val="000000"/>
              </a:buClr>
              <a:buSzPts val="2100"/>
              <a:buFont typeface="Helvetica Neue Light"/>
              <a:buNone/>
              <a:defRPr sz="2100" b="0" i="0" u="none" strike="noStrike" cap="none">
                <a:solidFill>
                  <a:srgbClr val="000000"/>
                </a:solidFill>
                <a:latin typeface="Helvetica Neue Light"/>
                <a:ea typeface="Helvetica Neue Light"/>
                <a:cs typeface="Helvetica Neue Light"/>
                <a:sym typeface="Helvetica Neue Light"/>
              </a:defRPr>
            </a:lvl2pPr>
            <a:lvl3pPr marL="1371600" marR="0" lvl="2" indent="-228600" algn="ctr" rtl="0">
              <a:lnSpc>
                <a:spcPct val="100000"/>
              </a:lnSpc>
              <a:spcBef>
                <a:spcPts val="0"/>
              </a:spcBef>
              <a:spcAft>
                <a:spcPts val="0"/>
              </a:spcAft>
              <a:buClr>
                <a:srgbClr val="000000"/>
              </a:buClr>
              <a:buSzPts val="2100"/>
              <a:buFont typeface="Helvetica Neue Light"/>
              <a:buNone/>
              <a:defRPr sz="2100" b="0" i="0" u="none" strike="noStrike" cap="none">
                <a:solidFill>
                  <a:srgbClr val="000000"/>
                </a:solidFill>
                <a:latin typeface="Helvetica Neue Light"/>
                <a:ea typeface="Helvetica Neue Light"/>
                <a:cs typeface="Helvetica Neue Light"/>
                <a:sym typeface="Helvetica Neue Light"/>
              </a:defRPr>
            </a:lvl3pPr>
            <a:lvl4pPr marL="1828800" marR="0" lvl="3" indent="-228600" algn="ctr" rtl="0">
              <a:lnSpc>
                <a:spcPct val="100000"/>
              </a:lnSpc>
              <a:spcBef>
                <a:spcPts val="0"/>
              </a:spcBef>
              <a:spcAft>
                <a:spcPts val="0"/>
              </a:spcAft>
              <a:buClr>
                <a:srgbClr val="000000"/>
              </a:buClr>
              <a:buSzPts val="2100"/>
              <a:buFont typeface="Helvetica Neue Light"/>
              <a:buNone/>
              <a:defRPr sz="2100" b="0" i="0" u="none" strike="noStrike" cap="none">
                <a:solidFill>
                  <a:srgbClr val="000000"/>
                </a:solidFill>
                <a:latin typeface="Helvetica Neue Light"/>
                <a:ea typeface="Helvetica Neue Light"/>
                <a:cs typeface="Helvetica Neue Light"/>
                <a:sym typeface="Helvetica Neue Light"/>
              </a:defRPr>
            </a:lvl4pPr>
            <a:lvl5pPr marL="2286000" marR="0" lvl="4" indent="-228600" algn="ctr" rtl="0">
              <a:lnSpc>
                <a:spcPct val="100000"/>
              </a:lnSpc>
              <a:spcBef>
                <a:spcPts val="0"/>
              </a:spcBef>
              <a:spcAft>
                <a:spcPts val="0"/>
              </a:spcAft>
              <a:buClr>
                <a:srgbClr val="000000"/>
              </a:buClr>
              <a:buSzPts val="2100"/>
              <a:buFont typeface="Helvetica Neue Light"/>
              <a:buNone/>
              <a:defRPr sz="2100" b="0" i="0" u="none" strike="noStrike" cap="none">
                <a:solidFill>
                  <a:srgbClr val="000000"/>
                </a:solidFill>
                <a:latin typeface="Helvetica Neue Light"/>
                <a:ea typeface="Helvetica Neue Light"/>
                <a:cs typeface="Helvetica Neue Light"/>
                <a:sym typeface="Helvetica Neue Light"/>
              </a:defRPr>
            </a:lvl5pPr>
            <a:lvl6pPr marL="2743200" marR="0" lvl="5" indent="-336550"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6pPr>
            <a:lvl7pPr marL="3200400" marR="0" lvl="6" indent="-336550"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7pPr>
            <a:lvl8pPr marL="3657600" marR="0" lvl="7" indent="-336550"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8pPr>
            <a:lvl9pPr marL="4114800" marR="0" lvl="8" indent="-336550"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9pPr>
          </a:lstStyle>
          <a:p>
            <a:endParaRPr/>
          </a:p>
        </p:txBody>
      </p:sp>
      <p:sp>
        <p:nvSpPr>
          <p:cNvPr id="212" name="Google Shape;212;p38"/>
          <p:cNvSpPr txBox="1">
            <a:spLocks noGrp="1"/>
          </p:cNvSpPr>
          <p:nvPr>
            <p:ph type="sldNum" idx="12"/>
          </p:nvPr>
        </p:nvSpPr>
        <p:spPr>
          <a:xfrm>
            <a:off x="4437983" y="4878958"/>
            <a:ext cx="259200" cy="201000"/>
          </a:xfrm>
          <a:prstGeom prst="rect">
            <a:avLst/>
          </a:prstGeom>
          <a:noFill/>
          <a:ln>
            <a:noFill/>
          </a:ln>
        </p:spPr>
        <p:txBody>
          <a:bodyPr spcFirstLastPara="1" wrap="square" lIns="32750" tIns="32750" rIns="32750" bIns="32750" anchor="t" anchorCtr="0">
            <a:noAutofit/>
          </a:bodyPr>
          <a:lstStyle>
            <a:lvl1pPr marL="0" marR="0" lvl="0"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1pPr>
            <a:lvl2pPr marL="0" marR="0" lvl="1"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2pPr>
            <a:lvl3pPr marL="0" marR="0" lvl="2"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3pPr>
            <a:lvl4pPr marL="0" marR="0" lvl="3"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4pPr>
            <a:lvl5pPr marL="0" marR="0" lvl="4"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5pPr>
            <a:lvl6pPr marL="0" marR="0" lvl="5"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6pPr>
            <a:lvl7pPr marL="0" marR="0" lvl="6"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7pPr>
            <a:lvl8pPr marL="0" marR="0" lvl="7"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8pPr>
            <a:lvl9pPr marL="0" marR="0" lvl="8"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Title &amp; Bullets" type="tx">
  <p:cSld name="TITLE_AND_BODY">
    <p:spTree>
      <p:nvGrpSpPr>
        <p:cNvPr id="1" name="Shape 213"/>
        <p:cNvGrpSpPr/>
        <p:nvPr/>
      </p:nvGrpSpPr>
      <p:grpSpPr>
        <a:xfrm>
          <a:off x="0" y="0"/>
          <a:ext cx="0" cy="0"/>
          <a:chOff x="0" y="0"/>
          <a:chExt cx="0" cy="0"/>
        </a:xfrm>
      </p:grpSpPr>
      <p:sp>
        <p:nvSpPr>
          <p:cNvPr id="214" name="Google Shape;214;p39"/>
          <p:cNvSpPr txBox="1">
            <a:spLocks noGrp="1"/>
          </p:cNvSpPr>
          <p:nvPr>
            <p:ph type="title"/>
          </p:nvPr>
        </p:nvSpPr>
        <p:spPr>
          <a:xfrm>
            <a:off x="669727" y="234404"/>
            <a:ext cx="7804500" cy="11385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1pPr>
            <a:lvl2pPr marR="0" lvl="1"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2pPr>
            <a:lvl3pPr marR="0" lvl="2"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3pPr>
            <a:lvl4pPr marR="0" lvl="3"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4pPr>
            <a:lvl5pPr marR="0" lvl="4"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5pPr>
            <a:lvl6pPr marR="0" lvl="5"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6pPr>
            <a:lvl7pPr marR="0" lvl="6"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7pPr>
            <a:lvl8pPr marR="0" lvl="7"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8pPr>
            <a:lvl9pPr marR="0" lvl="8"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9pPr>
          </a:lstStyle>
          <a:p>
            <a:endParaRPr/>
          </a:p>
        </p:txBody>
      </p:sp>
      <p:sp>
        <p:nvSpPr>
          <p:cNvPr id="215" name="Google Shape;215;p39"/>
          <p:cNvSpPr txBox="1">
            <a:spLocks noGrp="1"/>
          </p:cNvSpPr>
          <p:nvPr>
            <p:ph type="body" idx="1"/>
          </p:nvPr>
        </p:nvSpPr>
        <p:spPr>
          <a:xfrm>
            <a:off x="669725" y="1800226"/>
            <a:ext cx="7804500" cy="2887800"/>
          </a:xfrm>
          <a:prstGeom prst="rect">
            <a:avLst/>
          </a:prstGeom>
          <a:noFill/>
          <a:ln>
            <a:noFill/>
          </a:ln>
        </p:spPr>
        <p:txBody>
          <a:bodyPr spcFirstLastPara="1" wrap="square" lIns="91425" tIns="91425" rIns="91425" bIns="91425" anchor="ctr" anchorCtr="0"/>
          <a:lstStyle>
            <a:lvl1pPr marL="457200" marR="0" lvl="0" indent="-336550"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1pPr>
            <a:lvl2pPr marL="914400" marR="0" lvl="1" indent="-336550"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2pPr>
            <a:lvl3pPr marL="1371600" marR="0" lvl="2" indent="-336550"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3pPr>
            <a:lvl4pPr marL="1828800" marR="0" lvl="3" indent="-336550"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4pPr>
            <a:lvl5pPr marL="2286000" marR="0" lvl="4" indent="-336550"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5pPr>
            <a:lvl6pPr marL="2743200" marR="0" lvl="5" indent="-336550"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6pPr>
            <a:lvl7pPr marL="3200400" marR="0" lvl="6" indent="-336550"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7pPr>
            <a:lvl8pPr marL="3657600" marR="0" lvl="7" indent="-336550"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8pPr>
            <a:lvl9pPr marL="4114800" marR="0" lvl="8" indent="-336550"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9pPr>
          </a:lstStyle>
          <a:p>
            <a:endParaRPr/>
          </a:p>
        </p:txBody>
      </p:sp>
      <p:sp>
        <p:nvSpPr>
          <p:cNvPr id="216" name="Google Shape;216;p39"/>
          <p:cNvSpPr txBox="1">
            <a:spLocks noGrp="1"/>
          </p:cNvSpPr>
          <p:nvPr>
            <p:ph type="sldNum" idx="12"/>
          </p:nvPr>
        </p:nvSpPr>
        <p:spPr>
          <a:xfrm>
            <a:off x="4437983" y="4878958"/>
            <a:ext cx="259200" cy="201000"/>
          </a:xfrm>
          <a:prstGeom prst="rect">
            <a:avLst/>
          </a:prstGeom>
          <a:noFill/>
          <a:ln>
            <a:noFill/>
          </a:ln>
        </p:spPr>
        <p:txBody>
          <a:bodyPr spcFirstLastPara="1" wrap="square" lIns="32750" tIns="32750" rIns="32750" bIns="32750" anchor="t" anchorCtr="0">
            <a:noAutofit/>
          </a:bodyPr>
          <a:lstStyle>
            <a:lvl1pPr marL="0" marR="0" lvl="0"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1pPr>
            <a:lvl2pPr marL="0" marR="0" lvl="1"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2pPr>
            <a:lvl3pPr marL="0" marR="0" lvl="2"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3pPr>
            <a:lvl4pPr marL="0" marR="0" lvl="3"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4pPr>
            <a:lvl5pPr marL="0" marR="0" lvl="4"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5pPr>
            <a:lvl6pPr marL="0" marR="0" lvl="5"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6pPr>
            <a:lvl7pPr marL="0" marR="0" lvl="6"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7pPr>
            <a:lvl8pPr marL="0" marR="0" lvl="7"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8pPr>
            <a:lvl9pPr marL="0" marR="0" lvl="8"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Photo - Horizontal">
  <p:cSld name="Photo - Horizontal">
    <p:spTree>
      <p:nvGrpSpPr>
        <p:cNvPr id="1" name="Shape 217"/>
        <p:cNvGrpSpPr/>
        <p:nvPr/>
      </p:nvGrpSpPr>
      <p:grpSpPr>
        <a:xfrm>
          <a:off x="0" y="0"/>
          <a:ext cx="0" cy="0"/>
          <a:chOff x="0" y="0"/>
          <a:chExt cx="0" cy="0"/>
        </a:xfrm>
      </p:grpSpPr>
      <p:sp>
        <p:nvSpPr>
          <p:cNvPr id="218" name="Google Shape;218;p40"/>
          <p:cNvSpPr>
            <a:spLocks noGrp="1"/>
          </p:cNvSpPr>
          <p:nvPr>
            <p:ph type="pic" idx="2"/>
          </p:nvPr>
        </p:nvSpPr>
        <p:spPr>
          <a:xfrm>
            <a:off x="1129605" y="334863"/>
            <a:ext cx="6876000" cy="3120900"/>
          </a:xfrm>
          <a:prstGeom prst="rect">
            <a:avLst/>
          </a:prstGeom>
          <a:noFill/>
          <a:ln>
            <a:noFill/>
          </a:ln>
        </p:spPr>
        <p:txBody>
          <a:bodyPr spcFirstLastPara="1" wrap="square" lIns="91425" tIns="91425" rIns="91425" bIns="91425" anchor="t" anchorCtr="0"/>
          <a:lstStyle>
            <a:lvl1pPr marR="0" lvl="0"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1pPr>
            <a:lvl2pPr marR="0" lvl="1"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2pPr>
            <a:lvl3pPr marR="0" lvl="2"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3pPr>
            <a:lvl4pPr marR="0" lvl="3"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4pPr>
            <a:lvl5pPr marR="0" lvl="4"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5pPr>
            <a:lvl6pPr marR="0" lvl="5"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6pPr>
            <a:lvl7pPr marR="0" lvl="6"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7pPr>
            <a:lvl8pPr marR="0" lvl="7"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8pPr>
            <a:lvl9pPr marR="0" lvl="8"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9pPr>
          </a:lstStyle>
          <a:p>
            <a:endParaRPr/>
          </a:p>
        </p:txBody>
      </p:sp>
      <p:sp>
        <p:nvSpPr>
          <p:cNvPr id="219" name="Google Shape;219;p40"/>
          <p:cNvSpPr txBox="1">
            <a:spLocks noGrp="1"/>
          </p:cNvSpPr>
          <p:nvPr>
            <p:ph type="title"/>
          </p:nvPr>
        </p:nvSpPr>
        <p:spPr>
          <a:xfrm>
            <a:off x="892969" y="3542854"/>
            <a:ext cx="7358100" cy="750000"/>
          </a:xfrm>
          <a:prstGeom prst="rect">
            <a:avLst/>
          </a:prstGeom>
          <a:noFill/>
          <a:ln>
            <a:noFill/>
          </a:ln>
        </p:spPr>
        <p:txBody>
          <a:bodyPr spcFirstLastPara="1" wrap="square" lIns="91425" tIns="91425" rIns="91425" bIns="91425" anchor="b" anchorCtr="0"/>
          <a:lstStyle>
            <a:lvl1pPr marR="0" lvl="0"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1pPr>
            <a:lvl2pPr marR="0" lvl="1"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2pPr>
            <a:lvl3pPr marR="0" lvl="2"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3pPr>
            <a:lvl4pPr marR="0" lvl="3"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4pPr>
            <a:lvl5pPr marR="0" lvl="4"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5pPr>
            <a:lvl6pPr marR="0" lvl="5"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6pPr>
            <a:lvl7pPr marR="0" lvl="6"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7pPr>
            <a:lvl8pPr marR="0" lvl="7"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8pPr>
            <a:lvl9pPr marR="0" lvl="8"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9pPr>
          </a:lstStyle>
          <a:p>
            <a:endParaRPr/>
          </a:p>
        </p:txBody>
      </p:sp>
      <p:sp>
        <p:nvSpPr>
          <p:cNvPr id="220" name="Google Shape;220;p40"/>
          <p:cNvSpPr txBox="1">
            <a:spLocks noGrp="1"/>
          </p:cNvSpPr>
          <p:nvPr>
            <p:ph type="body" idx="1"/>
          </p:nvPr>
        </p:nvSpPr>
        <p:spPr>
          <a:xfrm>
            <a:off x="892969" y="4319736"/>
            <a:ext cx="7358100" cy="596100"/>
          </a:xfrm>
          <a:prstGeom prst="rect">
            <a:avLst/>
          </a:prstGeom>
          <a:noFill/>
          <a:ln>
            <a:noFill/>
          </a:ln>
        </p:spPr>
        <p:txBody>
          <a:bodyPr spcFirstLastPara="1" wrap="square" lIns="91425" tIns="91425" rIns="91425" bIns="91425" anchor="t" anchorCtr="0"/>
          <a:lstStyle>
            <a:lvl1pPr marL="457200" marR="0" lvl="0" indent="-228600" algn="ctr" rtl="0">
              <a:lnSpc>
                <a:spcPct val="100000"/>
              </a:lnSpc>
              <a:spcBef>
                <a:spcPts val="0"/>
              </a:spcBef>
              <a:spcAft>
                <a:spcPts val="0"/>
              </a:spcAft>
              <a:buClr>
                <a:srgbClr val="000000"/>
              </a:buClr>
              <a:buSzPts val="2100"/>
              <a:buFont typeface="Helvetica Neue Light"/>
              <a:buNone/>
              <a:defRPr sz="2100" b="0" i="0" u="none" strike="noStrike" cap="none">
                <a:solidFill>
                  <a:srgbClr val="000000"/>
                </a:solidFill>
                <a:latin typeface="Helvetica Neue Light"/>
                <a:ea typeface="Helvetica Neue Light"/>
                <a:cs typeface="Helvetica Neue Light"/>
                <a:sym typeface="Helvetica Neue Light"/>
              </a:defRPr>
            </a:lvl1pPr>
            <a:lvl2pPr marL="914400" marR="0" lvl="1" indent="-228600" algn="ctr" rtl="0">
              <a:lnSpc>
                <a:spcPct val="100000"/>
              </a:lnSpc>
              <a:spcBef>
                <a:spcPts val="0"/>
              </a:spcBef>
              <a:spcAft>
                <a:spcPts val="0"/>
              </a:spcAft>
              <a:buClr>
                <a:srgbClr val="000000"/>
              </a:buClr>
              <a:buSzPts val="2100"/>
              <a:buFont typeface="Helvetica Neue Light"/>
              <a:buNone/>
              <a:defRPr sz="2100" b="0" i="0" u="none" strike="noStrike" cap="none">
                <a:solidFill>
                  <a:srgbClr val="000000"/>
                </a:solidFill>
                <a:latin typeface="Helvetica Neue Light"/>
                <a:ea typeface="Helvetica Neue Light"/>
                <a:cs typeface="Helvetica Neue Light"/>
                <a:sym typeface="Helvetica Neue Light"/>
              </a:defRPr>
            </a:lvl2pPr>
            <a:lvl3pPr marL="1371600" marR="0" lvl="2" indent="-228600" algn="ctr" rtl="0">
              <a:lnSpc>
                <a:spcPct val="100000"/>
              </a:lnSpc>
              <a:spcBef>
                <a:spcPts val="0"/>
              </a:spcBef>
              <a:spcAft>
                <a:spcPts val="0"/>
              </a:spcAft>
              <a:buClr>
                <a:srgbClr val="000000"/>
              </a:buClr>
              <a:buSzPts val="2100"/>
              <a:buFont typeface="Helvetica Neue Light"/>
              <a:buNone/>
              <a:defRPr sz="2100" b="0" i="0" u="none" strike="noStrike" cap="none">
                <a:solidFill>
                  <a:srgbClr val="000000"/>
                </a:solidFill>
                <a:latin typeface="Helvetica Neue Light"/>
                <a:ea typeface="Helvetica Neue Light"/>
                <a:cs typeface="Helvetica Neue Light"/>
                <a:sym typeface="Helvetica Neue Light"/>
              </a:defRPr>
            </a:lvl3pPr>
            <a:lvl4pPr marL="1828800" marR="0" lvl="3" indent="-228600" algn="ctr" rtl="0">
              <a:lnSpc>
                <a:spcPct val="100000"/>
              </a:lnSpc>
              <a:spcBef>
                <a:spcPts val="0"/>
              </a:spcBef>
              <a:spcAft>
                <a:spcPts val="0"/>
              </a:spcAft>
              <a:buClr>
                <a:srgbClr val="000000"/>
              </a:buClr>
              <a:buSzPts val="2100"/>
              <a:buFont typeface="Helvetica Neue Light"/>
              <a:buNone/>
              <a:defRPr sz="2100" b="0" i="0" u="none" strike="noStrike" cap="none">
                <a:solidFill>
                  <a:srgbClr val="000000"/>
                </a:solidFill>
                <a:latin typeface="Helvetica Neue Light"/>
                <a:ea typeface="Helvetica Neue Light"/>
                <a:cs typeface="Helvetica Neue Light"/>
                <a:sym typeface="Helvetica Neue Light"/>
              </a:defRPr>
            </a:lvl4pPr>
            <a:lvl5pPr marL="2286000" marR="0" lvl="4" indent="-228600" algn="ctr" rtl="0">
              <a:lnSpc>
                <a:spcPct val="100000"/>
              </a:lnSpc>
              <a:spcBef>
                <a:spcPts val="0"/>
              </a:spcBef>
              <a:spcAft>
                <a:spcPts val="0"/>
              </a:spcAft>
              <a:buClr>
                <a:srgbClr val="000000"/>
              </a:buClr>
              <a:buSzPts val="2100"/>
              <a:buFont typeface="Helvetica Neue Light"/>
              <a:buNone/>
              <a:defRPr sz="2100" b="0" i="0" u="none" strike="noStrike" cap="none">
                <a:solidFill>
                  <a:srgbClr val="000000"/>
                </a:solidFill>
                <a:latin typeface="Helvetica Neue Light"/>
                <a:ea typeface="Helvetica Neue Light"/>
                <a:cs typeface="Helvetica Neue Light"/>
                <a:sym typeface="Helvetica Neue Light"/>
              </a:defRPr>
            </a:lvl5pPr>
            <a:lvl6pPr marL="2743200" marR="0" lvl="5" indent="-336550"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6pPr>
            <a:lvl7pPr marL="3200400" marR="0" lvl="6" indent="-336550"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7pPr>
            <a:lvl8pPr marL="3657600" marR="0" lvl="7" indent="-336550"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8pPr>
            <a:lvl9pPr marL="4114800" marR="0" lvl="8" indent="-336550"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9pPr>
          </a:lstStyle>
          <a:p>
            <a:endParaRPr/>
          </a:p>
        </p:txBody>
      </p:sp>
      <p:sp>
        <p:nvSpPr>
          <p:cNvPr id="221" name="Google Shape;221;p40"/>
          <p:cNvSpPr txBox="1">
            <a:spLocks noGrp="1"/>
          </p:cNvSpPr>
          <p:nvPr>
            <p:ph type="sldNum" idx="12"/>
          </p:nvPr>
        </p:nvSpPr>
        <p:spPr>
          <a:xfrm>
            <a:off x="4437983" y="4875609"/>
            <a:ext cx="259200" cy="201000"/>
          </a:xfrm>
          <a:prstGeom prst="rect">
            <a:avLst/>
          </a:prstGeom>
          <a:noFill/>
          <a:ln>
            <a:noFill/>
          </a:ln>
        </p:spPr>
        <p:txBody>
          <a:bodyPr spcFirstLastPara="1" wrap="square" lIns="32750" tIns="32750" rIns="32750" bIns="32750" anchor="t" anchorCtr="0">
            <a:noAutofit/>
          </a:bodyPr>
          <a:lstStyle>
            <a:lvl1pPr marL="0" marR="0" lvl="0"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1pPr>
            <a:lvl2pPr marL="0" marR="0" lvl="1"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2pPr>
            <a:lvl3pPr marL="0" marR="0" lvl="2"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3pPr>
            <a:lvl4pPr marL="0" marR="0" lvl="3"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4pPr>
            <a:lvl5pPr marL="0" marR="0" lvl="4"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5pPr>
            <a:lvl6pPr marL="0" marR="0" lvl="5"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6pPr>
            <a:lvl7pPr marL="0" marR="0" lvl="6"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7pPr>
            <a:lvl8pPr marL="0" marR="0" lvl="7"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8pPr>
            <a:lvl9pPr marL="0" marR="0" lvl="8"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Title - Center">
  <p:cSld name="Title - Center">
    <p:spTree>
      <p:nvGrpSpPr>
        <p:cNvPr id="1" name="Shape 222"/>
        <p:cNvGrpSpPr/>
        <p:nvPr/>
      </p:nvGrpSpPr>
      <p:grpSpPr>
        <a:xfrm>
          <a:off x="0" y="0"/>
          <a:ext cx="0" cy="0"/>
          <a:chOff x="0" y="0"/>
          <a:chExt cx="0" cy="0"/>
        </a:xfrm>
      </p:grpSpPr>
      <p:sp>
        <p:nvSpPr>
          <p:cNvPr id="223" name="Google Shape;223;p41"/>
          <p:cNvSpPr txBox="1">
            <a:spLocks noGrp="1"/>
          </p:cNvSpPr>
          <p:nvPr>
            <p:ph type="title"/>
          </p:nvPr>
        </p:nvSpPr>
        <p:spPr>
          <a:xfrm>
            <a:off x="892969" y="1701105"/>
            <a:ext cx="7358100" cy="17412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1pPr>
            <a:lvl2pPr marR="0" lvl="1"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2pPr>
            <a:lvl3pPr marR="0" lvl="2"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3pPr>
            <a:lvl4pPr marR="0" lvl="3"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4pPr>
            <a:lvl5pPr marR="0" lvl="4"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5pPr>
            <a:lvl6pPr marR="0" lvl="5"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6pPr>
            <a:lvl7pPr marR="0" lvl="6"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7pPr>
            <a:lvl8pPr marR="0" lvl="7"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8pPr>
            <a:lvl9pPr marR="0" lvl="8"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9pPr>
          </a:lstStyle>
          <a:p>
            <a:endParaRPr/>
          </a:p>
        </p:txBody>
      </p:sp>
      <p:sp>
        <p:nvSpPr>
          <p:cNvPr id="224" name="Google Shape;224;p41"/>
          <p:cNvSpPr txBox="1">
            <a:spLocks noGrp="1"/>
          </p:cNvSpPr>
          <p:nvPr>
            <p:ph type="sldNum" idx="12"/>
          </p:nvPr>
        </p:nvSpPr>
        <p:spPr>
          <a:xfrm>
            <a:off x="4437983" y="4878958"/>
            <a:ext cx="259200" cy="201000"/>
          </a:xfrm>
          <a:prstGeom prst="rect">
            <a:avLst/>
          </a:prstGeom>
          <a:noFill/>
          <a:ln>
            <a:noFill/>
          </a:ln>
        </p:spPr>
        <p:txBody>
          <a:bodyPr spcFirstLastPara="1" wrap="square" lIns="32750" tIns="32750" rIns="32750" bIns="32750" anchor="t" anchorCtr="0">
            <a:noAutofit/>
          </a:bodyPr>
          <a:lstStyle>
            <a:lvl1pPr marL="0" marR="0" lvl="0"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1pPr>
            <a:lvl2pPr marL="0" marR="0" lvl="1"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2pPr>
            <a:lvl3pPr marL="0" marR="0" lvl="2"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3pPr>
            <a:lvl4pPr marL="0" marR="0" lvl="3"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4pPr>
            <a:lvl5pPr marL="0" marR="0" lvl="4"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5pPr>
            <a:lvl6pPr marL="0" marR="0" lvl="5"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6pPr>
            <a:lvl7pPr marL="0" marR="0" lvl="6"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7pPr>
            <a:lvl8pPr marL="0" marR="0" lvl="7"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8pPr>
            <a:lvl9pPr marL="0" marR="0" lvl="8"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Photo - Vertical">
  <p:cSld name="Photo - Vertical">
    <p:spTree>
      <p:nvGrpSpPr>
        <p:cNvPr id="1" name="Shape 225"/>
        <p:cNvGrpSpPr/>
        <p:nvPr/>
      </p:nvGrpSpPr>
      <p:grpSpPr>
        <a:xfrm>
          <a:off x="0" y="0"/>
          <a:ext cx="0" cy="0"/>
          <a:chOff x="0" y="0"/>
          <a:chExt cx="0" cy="0"/>
        </a:xfrm>
      </p:grpSpPr>
      <p:sp>
        <p:nvSpPr>
          <p:cNvPr id="226" name="Google Shape;226;p42"/>
          <p:cNvSpPr>
            <a:spLocks noGrp="1"/>
          </p:cNvSpPr>
          <p:nvPr>
            <p:ph type="pic" idx="2"/>
          </p:nvPr>
        </p:nvSpPr>
        <p:spPr>
          <a:xfrm>
            <a:off x="4723805" y="334863"/>
            <a:ext cx="3750600" cy="4339800"/>
          </a:xfrm>
          <a:prstGeom prst="rect">
            <a:avLst/>
          </a:prstGeom>
          <a:noFill/>
          <a:ln>
            <a:noFill/>
          </a:ln>
        </p:spPr>
        <p:txBody>
          <a:bodyPr spcFirstLastPara="1" wrap="square" lIns="91425" tIns="91425" rIns="91425" bIns="91425" anchor="t" anchorCtr="0"/>
          <a:lstStyle>
            <a:lvl1pPr marR="0" lvl="0"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1pPr>
            <a:lvl2pPr marR="0" lvl="1"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2pPr>
            <a:lvl3pPr marR="0" lvl="2"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3pPr>
            <a:lvl4pPr marR="0" lvl="3"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4pPr>
            <a:lvl5pPr marR="0" lvl="4"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5pPr>
            <a:lvl6pPr marR="0" lvl="5"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6pPr>
            <a:lvl7pPr marR="0" lvl="6"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7pPr>
            <a:lvl8pPr marR="0" lvl="7"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8pPr>
            <a:lvl9pPr marR="0" lvl="8"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9pPr>
          </a:lstStyle>
          <a:p>
            <a:endParaRPr/>
          </a:p>
        </p:txBody>
      </p:sp>
      <p:sp>
        <p:nvSpPr>
          <p:cNvPr id="227" name="Google Shape;227;p42"/>
          <p:cNvSpPr txBox="1">
            <a:spLocks noGrp="1"/>
          </p:cNvSpPr>
          <p:nvPr>
            <p:ph type="title"/>
          </p:nvPr>
        </p:nvSpPr>
        <p:spPr>
          <a:xfrm>
            <a:off x="669727" y="334863"/>
            <a:ext cx="3750600" cy="2103000"/>
          </a:xfrm>
          <a:prstGeom prst="rect">
            <a:avLst/>
          </a:prstGeom>
          <a:noFill/>
          <a:ln>
            <a:noFill/>
          </a:ln>
        </p:spPr>
        <p:txBody>
          <a:bodyPr spcFirstLastPara="1" wrap="square" lIns="91425" tIns="91425" rIns="91425" bIns="91425" anchor="b" anchorCtr="0"/>
          <a:lstStyle>
            <a:lvl1pPr marR="0" lvl="0" algn="ctr" rtl="0">
              <a:lnSpc>
                <a:spcPct val="100000"/>
              </a:lnSpc>
              <a:spcBef>
                <a:spcPts val="0"/>
              </a:spcBef>
              <a:spcAft>
                <a:spcPts val="0"/>
              </a:spcAft>
              <a:buClr>
                <a:srgbClr val="000000"/>
              </a:buClr>
              <a:buSzPts val="3900"/>
              <a:buFont typeface="Helvetica Neue Light"/>
              <a:buNone/>
              <a:defRPr sz="3900" b="0" i="0" u="none" strike="noStrike" cap="none">
                <a:solidFill>
                  <a:srgbClr val="000000"/>
                </a:solidFill>
                <a:latin typeface="Helvetica Neue Light"/>
                <a:ea typeface="Helvetica Neue Light"/>
                <a:cs typeface="Helvetica Neue Light"/>
                <a:sym typeface="Helvetica Neue Light"/>
              </a:defRPr>
            </a:lvl1pPr>
            <a:lvl2pPr marR="0" lvl="1"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2pPr>
            <a:lvl3pPr marR="0" lvl="2"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3pPr>
            <a:lvl4pPr marR="0" lvl="3"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4pPr>
            <a:lvl5pPr marR="0" lvl="4"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5pPr>
            <a:lvl6pPr marR="0" lvl="5"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6pPr>
            <a:lvl7pPr marR="0" lvl="6"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7pPr>
            <a:lvl8pPr marR="0" lvl="7"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8pPr>
            <a:lvl9pPr marR="0" lvl="8"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9pPr>
          </a:lstStyle>
          <a:p>
            <a:endParaRPr/>
          </a:p>
        </p:txBody>
      </p:sp>
      <p:sp>
        <p:nvSpPr>
          <p:cNvPr id="228" name="Google Shape;228;p42"/>
          <p:cNvSpPr txBox="1">
            <a:spLocks noGrp="1"/>
          </p:cNvSpPr>
          <p:nvPr>
            <p:ph type="body" idx="1"/>
          </p:nvPr>
        </p:nvSpPr>
        <p:spPr>
          <a:xfrm>
            <a:off x="669727" y="2511475"/>
            <a:ext cx="3750600" cy="2163300"/>
          </a:xfrm>
          <a:prstGeom prst="rect">
            <a:avLst/>
          </a:prstGeom>
          <a:noFill/>
          <a:ln>
            <a:noFill/>
          </a:ln>
        </p:spPr>
        <p:txBody>
          <a:bodyPr spcFirstLastPara="1" wrap="square" lIns="91425" tIns="91425" rIns="91425" bIns="91425" anchor="t" anchorCtr="0"/>
          <a:lstStyle>
            <a:lvl1pPr marL="457200" marR="0" lvl="0" indent="-228600" algn="ctr" rtl="0">
              <a:lnSpc>
                <a:spcPct val="100000"/>
              </a:lnSpc>
              <a:spcBef>
                <a:spcPts val="0"/>
              </a:spcBef>
              <a:spcAft>
                <a:spcPts val="0"/>
              </a:spcAft>
              <a:buClr>
                <a:srgbClr val="000000"/>
              </a:buClr>
              <a:buSzPts val="2100"/>
              <a:buFont typeface="Helvetica Neue Light"/>
              <a:buNone/>
              <a:defRPr sz="2100" b="0" i="0" u="none" strike="noStrike" cap="none">
                <a:solidFill>
                  <a:srgbClr val="000000"/>
                </a:solidFill>
                <a:latin typeface="Helvetica Neue Light"/>
                <a:ea typeface="Helvetica Neue Light"/>
                <a:cs typeface="Helvetica Neue Light"/>
                <a:sym typeface="Helvetica Neue Light"/>
              </a:defRPr>
            </a:lvl1pPr>
            <a:lvl2pPr marL="914400" marR="0" lvl="1" indent="-228600" algn="ctr" rtl="0">
              <a:lnSpc>
                <a:spcPct val="100000"/>
              </a:lnSpc>
              <a:spcBef>
                <a:spcPts val="0"/>
              </a:spcBef>
              <a:spcAft>
                <a:spcPts val="0"/>
              </a:spcAft>
              <a:buClr>
                <a:srgbClr val="000000"/>
              </a:buClr>
              <a:buSzPts val="2100"/>
              <a:buFont typeface="Helvetica Neue Light"/>
              <a:buNone/>
              <a:defRPr sz="2100" b="0" i="0" u="none" strike="noStrike" cap="none">
                <a:solidFill>
                  <a:srgbClr val="000000"/>
                </a:solidFill>
                <a:latin typeface="Helvetica Neue Light"/>
                <a:ea typeface="Helvetica Neue Light"/>
                <a:cs typeface="Helvetica Neue Light"/>
                <a:sym typeface="Helvetica Neue Light"/>
              </a:defRPr>
            </a:lvl2pPr>
            <a:lvl3pPr marL="1371600" marR="0" lvl="2" indent="-228600" algn="ctr" rtl="0">
              <a:lnSpc>
                <a:spcPct val="100000"/>
              </a:lnSpc>
              <a:spcBef>
                <a:spcPts val="0"/>
              </a:spcBef>
              <a:spcAft>
                <a:spcPts val="0"/>
              </a:spcAft>
              <a:buClr>
                <a:srgbClr val="000000"/>
              </a:buClr>
              <a:buSzPts val="2100"/>
              <a:buFont typeface="Helvetica Neue Light"/>
              <a:buNone/>
              <a:defRPr sz="2100" b="0" i="0" u="none" strike="noStrike" cap="none">
                <a:solidFill>
                  <a:srgbClr val="000000"/>
                </a:solidFill>
                <a:latin typeface="Helvetica Neue Light"/>
                <a:ea typeface="Helvetica Neue Light"/>
                <a:cs typeface="Helvetica Neue Light"/>
                <a:sym typeface="Helvetica Neue Light"/>
              </a:defRPr>
            </a:lvl3pPr>
            <a:lvl4pPr marL="1828800" marR="0" lvl="3" indent="-228600" algn="ctr" rtl="0">
              <a:lnSpc>
                <a:spcPct val="100000"/>
              </a:lnSpc>
              <a:spcBef>
                <a:spcPts val="0"/>
              </a:spcBef>
              <a:spcAft>
                <a:spcPts val="0"/>
              </a:spcAft>
              <a:buClr>
                <a:srgbClr val="000000"/>
              </a:buClr>
              <a:buSzPts val="2100"/>
              <a:buFont typeface="Helvetica Neue Light"/>
              <a:buNone/>
              <a:defRPr sz="2100" b="0" i="0" u="none" strike="noStrike" cap="none">
                <a:solidFill>
                  <a:srgbClr val="000000"/>
                </a:solidFill>
                <a:latin typeface="Helvetica Neue Light"/>
                <a:ea typeface="Helvetica Neue Light"/>
                <a:cs typeface="Helvetica Neue Light"/>
                <a:sym typeface="Helvetica Neue Light"/>
              </a:defRPr>
            </a:lvl4pPr>
            <a:lvl5pPr marL="2286000" marR="0" lvl="4" indent="-228600" algn="ctr" rtl="0">
              <a:lnSpc>
                <a:spcPct val="100000"/>
              </a:lnSpc>
              <a:spcBef>
                <a:spcPts val="0"/>
              </a:spcBef>
              <a:spcAft>
                <a:spcPts val="0"/>
              </a:spcAft>
              <a:buClr>
                <a:srgbClr val="000000"/>
              </a:buClr>
              <a:buSzPts val="2100"/>
              <a:buFont typeface="Helvetica Neue Light"/>
              <a:buNone/>
              <a:defRPr sz="2100" b="0" i="0" u="none" strike="noStrike" cap="none">
                <a:solidFill>
                  <a:srgbClr val="000000"/>
                </a:solidFill>
                <a:latin typeface="Helvetica Neue Light"/>
                <a:ea typeface="Helvetica Neue Light"/>
                <a:cs typeface="Helvetica Neue Light"/>
                <a:sym typeface="Helvetica Neue Light"/>
              </a:defRPr>
            </a:lvl5pPr>
            <a:lvl6pPr marL="2743200" marR="0" lvl="5" indent="-336550"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6pPr>
            <a:lvl7pPr marL="3200400" marR="0" lvl="6" indent="-336550"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7pPr>
            <a:lvl8pPr marL="3657600" marR="0" lvl="7" indent="-336550"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8pPr>
            <a:lvl9pPr marL="4114800" marR="0" lvl="8" indent="-336550"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9pPr>
          </a:lstStyle>
          <a:p>
            <a:endParaRPr/>
          </a:p>
        </p:txBody>
      </p:sp>
      <p:sp>
        <p:nvSpPr>
          <p:cNvPr id="229" name="Google Shape;229;p42"/>
          <p:cNvSpPr txBox="1">
            <a:spLocks noGrp="1"/>
          </p:cNvSpPr>
          <p:nvPr>
            <p:ph type="sldNum" idx="12"/>
          </p:nvPr>
        </p:nvSpPr>
        <p:spPr>
          <a:xfrm>
            <a:off x="4437983" y="4878958"/>
            <a:ext cx="259200" cy="201000"/>
          </a:xfrm>
          <a:prstGeom prst="rect">
            <a:avLst/>
          </a:prstGeom>
          <a:noFill/>
          <a:ln>
            <a:noFill/>
          </a:ln>
        </p:spPr>
        <p:txBody>
          <a:bodyPr spcFirstLastPara="1" wrap="square" lIns="32750" tIns="32750" rIns="32750" bIns="32750" anchor="t" anchorCtr="0">
            <a:noAutofit/>
          </a:bodyPr>
          <a:lstStyle>
            <a:lvl1pPr marL="0" marR="0" lvl="0"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1pPr>
            <a:lvl2pPr marL="0" marR="0" lvl="1"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2pPr>
            <a:lvl3pPr marL="0" marR="0" lvl="2"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3pPr>
            <a:lvl4pPr marL="0" marR="0" lvl="3"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4pPr>
            <a:lvl5pPr marL="0" marR="0" lvl="4"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5pPr>
            <a:lvl6pPr marL="0" marR="0" lvl="5"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6pPr>
            <a:lvl7pPr marL="0" marR="0" lvl="6"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7pPr>
            <a:lvl8pPr marL="0" marR="0" lvl="7"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8pPr>
            <a:lvl9pPr marL="0" marR="0" lvl="8"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Title - Top">
  <p:cSld name="Title - Top">
    <p:spTree>
      <p:nvGrpSpPr>
        <p:cNvPr id="1" name="Shape 230"/>
        <p:cNvGrpSpPr/>
        <p:nvPr/>
      </p:nvGrpSpPr>
      <p:grpSpPr>
        <a:xfrm>
          <a:off x="0" y="0"/>
          <a:ext cx="0" cy="0"/>
          <a:chOff x="0" y="0"/>
          <a:chExt cx="0" cy="0"/>
        </a:xfrm>
      </p:grpSpPr>
      <p:sp>
        <p:nvSpPr>
          <p:cNvPr id="231" name="Google Shape;231;p43"/>
          <p:cNvSpPr txBox="1">
            <a:spLocks noGrp="1"/>
          </p:cNvSpPr>
          <p:nvPr>
            <p:ph type="title"/>
          </p:nvPr>
        </p:nvSpPr>
        <p:spPr>
          <a:xfrm>
            <a:off x="669727" y="234404"/>
            <a:ext cx="7804500" cy="11385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1pPr>
            <a:lvl2pPr marR="0" lvl="1"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2pPr>
            <a:lvl3pPr marR="0" lvl="2"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3pPr>
            <a:lvl4pPr marR="0" lvl="3"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4pPr>
            <a:lvl5pPr marR="0" lvl="4"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5pPr>
            <a:lvl6pPr marR="0" lvl="5"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6pPr>
            <a:lvl7pPr marR="0" lvl="6"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7pPr>
            <a:lvl8pPr marR="0" lvl="7"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8pPr>
            <a:lvl9pPr marR="0" lvl="8"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9pPr>
          </a:lstStyle>
          <a:p>
            <a:endParaRPr/>
          </a:p>
        </p:txBody>
      </p:sp>
      <p:sp>
        <p:nvSpPr>
          <p:cNvPr id="232" name="Google Shape;232;p43"/>
          <p:cNvSpPr txBox="1">
            <a:spLocks noGrp="1"/>
          </p:cNvSpPr>
          <p:nvPr>
            <p:ph type="sldNum" idx="12"/>
          </p:nvPr>
        </p:nvSpPr>
        <p:spPr>
          <a:xfrm>
            <a:off x="4437983" y="4878958"/>
            <a:ext cx="259200" cy="201000"/>
          </a:xfrm>
          <a:prstGeom prst="rect">
            <a:avLst/>
          </a:prstGeom>
          <a:noFill/>
          <a:ln>
            <a:noFill/>
          </a:ln>
        </p:spPr>
        <p:txBody>
          <a:bodyPr spcFirstLastPara="1" wrap="square" lIns="32750" tIns="32750" rIns="32750" bIns="32750" anchor="t" anchorCtr="0">
            <a:noAutofit/>
          </a:bodyPr>
          <a:lstStyle>
            <a:lvl1pPr marL="0" marR="0" lvl="0"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1pPr>
            <a:lvl2pPr marL="0" marR="0" lvl="1"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2pPr>
            <a:lvl3pPr marL="0" marR="0" lvl="2"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3pPr>
            <a:lvl4pPr marL="0" marR="0" lvl="3"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4pPr>
            <a:lvl5pPr marL="0" marR="0" lvl="4"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5pPr>
            <a:lvl6pPr marL="0" marR="0" lvl="5"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6pPr>
            <a:lvl7pPr marL="0" marR="0" lvl="6"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7pPr>
            <a:lvl8pPr marL="0" marR="0" lvl="7"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8pPr>
            <a:lvl9pPr marL="0" marR="0" lvl="8"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matchingName="Title, Bullets &amp; Photo">
  <p:cSld name="Title, Bullets &amp; Photo">
    <p:spTree>
      <p:nvGrpSpPr>
        <p:cNvPr id="1" name="Shape 233"/>
        <p:cNvGrpSpPr/>
        <p:nvPr/>
      </p:nvGrpSpPr>
      <p:grpSpPr>
        <a:xfrm>
          <a:off x="0" y="0"/>
          <a:ext cx="0" cy="0"/>
          <a:chOff x="0" y="0"/>
          <a:chExt cx="0" cy="0"/>
        </a:xfrm>
      </p:grpSpPr>
      <p:sp>
        <p:nvSpPr>
          <p:cNvPr id="234" name="Google Shape;234;p44"/>
          <p:cNvSpPr>
            <a:spLocks noGrp="1"/>
          </p:cNvSpPr>
          <p:nvPr>
            <p:ph type="pic" idx="2"/>
          </p:nvPr>
        </p:nvSpPr>
        <p:spPr>
          <a:xfrm>
            <a:off x="4723805" y="1372939"/>
            <a:ext cx="3750600" cy="3315000"/>
          </a:xfrm>
          <a:prstGeom prst="rect">
            <a:avLst/>
          </a:prstGeom>
          <a:noFill/>
          <a:ln>
            <a:noFill/>
          </a:ln>
        </p:spPr>
        <p:txBody>
          <a:bodyPr spcFirstLastPara="1" wrap="square" lIns="91425" tIns="91425" rIns="91425" bIns="91425" anchor="t" anchorCtr="0"/>
          <a:lstStyle>
            <a:lvl1pPr marR="0" lvl="0"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1pPr>
            <a:lvl2pPr marR="0" lvl="1"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2pPr>
            <a:lvl3pPr marR="0" lvl="2"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3pPr>
            <a:lvl4pPr marR="0" lvl="3"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4pPr>
            <a:lvl5pPr marR="0" lvl="4"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5pPr>
            <a:lvl6pPr marR="0" lvl="5"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6pPr>
            <a:lvl7pPr marR="0" lvl="6"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7pPr>
            <a:lvl8pPr marR="0" lvl="7"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8pPr>
            <a:lvl9pPr marR="0" lvl="8"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9pPr>
          </a:lstStyle>
          <a:p>
            <a:endParaRPr/>
          </a:p>
        </p:txBody>
      </p:sp>
      <p:sp>
        <p:nvSpPr>
          <p:cNvPr id="235" name="Google Shape;235;p44"/>
          <p:cNvSpPr txBox="1">
            <a:spLocks noGrp="1"/>
          </p:cNvSpPr>
          <p:nvPr>
            <p:ph type="title"/>
          </p:nvPr>
        </p:nvSpPr>
        <p:spPr>
          <a:xfrm>
            <a:off x="669727" y="234404"/>
            <a:ext cx="7804500" cy="11385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1pPr>
            <a:lvl2pPr marR="0" lvl="1"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2pPr>
            <a:lvl3pPr marR="0" lvl="2"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3pPr>
            <a:lvl4pPr marR="0" lvl="3"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4pPr>
            <a:lvl5pPr marR="0" lvl="4"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5pPr>
            <a:lvl6pPr marR="0" lvl="5"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6pPr>
            <a:lvl7pPr marR="0" lvl="6"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7pPr>
            <a:lvl8pPr marR="0" lvl="7"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8pPr>
            <a:lvl9pPr marR="0" lvl="8"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9pPr>
          </a:lstStyle>
          <a:p>
            <a:endParaRPr/>
          </a:p>
        </p:txBody>
      </p:sp>
      <p:sp>
        <p:nvSpPr>
          <p:cNvPr id="236" name="Google Shape;236;p44"/>
          <p:cNvSpPr txBox="1">
            <a:spLocks noGrp="1"/>
          </p:cNvSpPr>
          <p:nvPr>
            <p:ph type="body" idx="1"/>
          </p:nvPr>
        </p:nvSpPr>
        <p:spPr>
          <a:xfrm>
            <a:off x="669727" y="1372939"/>
            <a:ext cx="3750600" cy="3315000"/>
          </a:xfrm>
          <a:prstGeom prst="rect">
            <a:avLst/>
          </a:prstGeom>
          <a:noFill/>
          <a:ln>
            <a:noFill/>
          </a:ln>
        </p:spPr>
        <p:txBody>
          <a:bodyPr spcFirstLastPara="1" wrap="square" lIns="91425" tIns="91425" rIns="91425" bIns="91425" anchor="ctr" anchorCtr="0"/>
          <a:lstStyle>
            <a:lvl1pPr marL="457200" marR="0" lvl="0" indent="-317499" algn="l" rtl="0">
              <a:lnSpc>
                <a:spcPct val="100000"/>
              </a:lnSpc>
              <a:spcBef>
                <a:spcPts val="2100"/>
              </a:spcBef>
              <a:spcAft>
                <a:spcPts val="0"/>
              </a:spcAft>
              <a:buClr>
                <a:srgbClr val="000000"/>
              </a:buClr>
              <a:buSzPts val="1400"/>
              <a:buFont typeface="Helvetica Neue Light"/>
              <a:buChar char="•"/>
              <a:defRPr sz="1800" b="0" i="0" u="none" strike="noStrike" cap="none">
                <a:solidFill>
                  <a:srgbClr val="000000"/>
                </a:solidFill>
                <a:latin typeface="Helvetica Neue Light"/>
                <a:ea typeface="Helvetica Neue Light"/>
                <a:cs typeface="Helvetica Neue Light"/>
                <a:sym typeface="Helvetica Neue Light"/>
              </a:defRPr>
            </a:lvl1pPr>
            <a:lvl2pPr marL="914400" marR="0" lvl="1" indent="-317499" algn="l" rtl="0">
              <a:lnSpc>
                <a:spcPct val="100000"/>
              </a:lnSpc>
              <a:spcBef>
                <a:spcPts val="2100"/>
              </a:spcBef>
              <a:spcAft>
                <a:spcPts val="0"/>
              </a:spcAft>
              <a:buClr>
                <a:srgbClr val="000000"/>
              </a:buClr>
              <a:buSzPts val="1400"/>
              <a:buFont typeface="Helvetica Neue Light"/>
              <a:buChar char="•"/>
              <a:defRPr sz="1800" b="0" i="0" u="none" strike="noStrike" cap="none">
                <a:solidFill>
                  <a:srgbClr val="000000"/>
                </a:solidFill>
                <a:latin typeface="Helvetica Neue Light"/>
                <a:ea typeface="Helvetica Neue Light"/>
                <a:cs typeface="Helvetica Neue Light"/>
                <a:sym typeface="Helvetica Neue Light"/>
              </a:defRPr>
            </a:lvl2pPr>
            <a:lvl3pPr marL="1371600" marR="0" lvl="2" indent="-317499" algn="l" rtl="0">
              <a:lnSpc>
                <a:spcPct val="100000"/>
              </a:lnSpc>
              <a:spcBef>
                <a:spcPts val="2100"/>
              </a:spcBef>
              <a:spcAft>
                <a:spcPts val="0"/>
              </a:spcAft>
              <a:buClr>
                <a:srgbClr val="000000"/>
              </a:buClr>
              <a:buSzPts val="1400"/>
              <a:buFont typeface="Helvetica Neue Light"/>
              <a:buChar char="•"/>
              <a:defRPr sz="1800" b="0" i="0" u="none" strike="noStrike" cap="none">
                <a:solidFill>
                  <a:srgbClr val="000000"/>
                </a:solidFill>
                <a:latin typeface="Helvetica Neue Light"/>
                <a:ea typeface="Helvetica Neue Light"/>
                <a:cs typeface="Helvetica Neue Light"/>
                <a:sym typeface="Helvetica Neue Light"/>
              </a:defRPr>
            </a:lvl3pPr>
            <a:lvl4pPr marL="1828800" marR="0" lvl="3" indent="-317499" algn="l" rtl="0">
              <a:lnSpc>
                <a:spcPct val="100000"/>
              </a:lnSpc>
              <a:spcBef>
                <a:spcPts val="2100"/>
              </a:spcBef>
              <a:spcAft>
                <a:spcPts val="0"/>
              </a:spcAft>
              <a:buClr>
                <a:srgbClr val="000000"/>
              </a:buClr>
              <a:buSzPts val="1400"/>
              <a:buFont typeface="Helvetica Neue Light"/>
              <a:buChar char="•"/>
              <a:defRPr sz="1800" b="0" i="0" u="none" strike="noStrike" cap="none">
                <a:solidFill>
                  <a:srgbClr val="000000"/>
                </a:solidFill>
                <a:latin typeface="Helvetica Neue Light"/>
                <a:ea typeface="Helvetica Neue Light"/>
                <a:cs typeface="Helvetica Neue Light"/>
                <a:sym typeface="Helvetica Neue Light"/>
              </a:defRPr>
            </a:lvl4pPr>
            <a:lvl5pPr marL="2286000" marR="0" lvl="4" indent="-317499" algn="l" rtl="0">
              <a:lnSpc>
                <a:spcPct val="100000"/>
              </a:lnSpc>
              <a:spcBef>
                <a:spcPts val="2100"/>
              </a:spcBef>
              <a:spcAft>
                <a:spcPts val="0"/>
              </a:spcAft>
              <a:buClr>
                <a:srgbClr val="000000"/>
              </a:buClr>
              <a:buSzPts val="1400"/>
              <a:buFont typeface="Helvetica Neue Light"/>
              <a:buChar char="•"/>
              <a:defRPr sz="1800" b="0" i="0" u="none" strike="noStrike" cap="none">
                <a:solidFill>
                  <a:srgbClr val="000000"/>
                </a:solidFill>
                <a:latin typeface="Helvetica Neue Light"/>
                <a:ea typeface="Helvetica Neue Light"/>
                <a:cs typeface="Helvetica Neue Light"/>
                <a:sym typeface="Helvetica Neue Light"/>
              </a:defRPr>
            </a:lvl5pPr>
            <a:lvl6pPr marL="2743200" marR="0" lvl="5" indent="-336550"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6pPr>
            <a:lvl7pPr marL="3200400" marR="0" lvl="6" indent="-336550"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7pPr>
            <a:lvl8pPr marL="3657600" marR="0" lvl="7" indent="-336550"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8pPr>
            <a:lvl9pPr marL="4114800" marR="0" lvl="8" indent="-336550"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9pPr>
          </a:lstStyle>
          <a:p>
            <a:endParaRPr/>
          </a:p>
        </p:txBody>
      </p:sp>
      <p:sp>
        <p:nvSpPr>
          <p:cNvPr id="237" name="Google Shape;237;p44"/>
          <p:cNvSpPr txBox="1">
            <a:spLocks noGrp="1"/>
          </p:cNvSpPr>
          <p:nvPr>
            <p:ph type="sldNum" idx="12"/>
          </p:nvPr>
        </p:nvSpPr>
        <p:spPr>
          <a:xfrm>
            <a:off x="4437983" y="4878958"/>
            <a:ext cx="259200" cy="201000"/>
          </a:xfrm>
          <a:prstGeom prst="rect">
            <a:avLst/>
          </a:prstGeom>
          <a:noFill/>
          <a:ln>
            <a:noFill/>
          </a:ln>
        </p:spPr>
        <p:txBody>
          <a:bodyPr spcFirstLastPara="1" wrap="square" lIns="32750" tIns="32750" rIns="32750" bIns="32750" anchor="t" anchorCtr="0">
            <a:noAutofit/>
          </a:bodyPr>
          <a:lstStyle>
            <a:lvl1pPr marL="0" marR="0" lvl="0"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1pPr>
            <a:lvl2pPr marL="0" marR="0" lvl="1"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2pPr>
            <a:lvl3pPr marL="0" marR="0" lvl="2"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3pPr>
            <a:lvl4pPr marL="0" marR="0" lvl="3"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4pPr>
            <a:lvl5pPr marL="0" marR="0" lvl="4"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5pPr>
            <a:lvl6pPr marL="0" marR="0" lvl="5"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6pPr>
            <a:lvl7pPr marL="0" marR="0" lvl="6"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7pPr>
            <a:lvl8pPr marL="0" marR="0" lvl="7"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8pPr>
            <a:lvl9pPr marL="0" marR="0" lvl="8"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matchingName="Bullets">
  <p:cSld name="Bullets">
    <p:spTree>
      <p:nvGrpSpPr>
        <p:cNvPr id="1" name="Shape 238"/>
        <p:cNvGrpSpPr/>
        <p:nvPr/>
      </p:nvGrpSpPr>
      <p:grpSpPr>
        <a:xfrm>
          <a:off x="0" y="0"/>
          <a:ext cx="0" cy="0"/>
          <a:chOff x="0" y="0"/>
          <a:chExt cx="0" cy="0"/>
        </a:xfrm>
      </p:grpSpPr>
      <p:sp>
        <p:nvSpPr>
          <p:cNvPr id="239" name="Google Shape;239;p45"/>
          <p:cNvSpPr txBox="1">
            <a:spLocks noGrp="1"/>
          </p:cNvSpPr>
          <p:nvPr>
            <p:ph type="body" idx="1"/>
          </p:nvPr>
        </p:nvSpPr>
        <p:spPr>
          <a:xfrm>
            <a:off x="669727" y="669727"/>
            <a:ext cx="7804500" cy="3804000"/>
          </a:xfrm>
          <a:prstGeom prst="rect">
            <a:avLst/>
          </a:prstGeom>
          <a:noFill/>
          <a:ln>
            <a:noFill/>
          </a:ln>
        </p:spPr>
        <p:txBody>
          <a:bodyPr spcFirstLastPara="1" wrap="square" lIns="91425" tIns="91425" rIns="91425" bIns="91425" anchor="ctr" anchorCtr="0"/>
          <a:lstStyle>
            <a:lvl1pPr marL="457200" marR="0" lvl="0" indent="-336550"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1pPr>
            <a:lvl2pPr marL="914400" marR="0" lvl="1" indent="-336550"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2pPr>
            <a:lvl3pPr marL="1371600" marR="0" lvl="2" indent="-336550"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3pPr>
            <a:lvl4pPr marL="1828800" marR="0" lvl="3" indent="-336550"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4pPr>
            <a:lvl5pPr marL="2286000" marR="0" lvl="4" indent="-336550"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5pPr>
            <a:lvl6pPr marL="2743200" marR="0" lvl="5" indent="-336550"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6pPr>
            <a:lvl7pPr marL="3200400" marR="0" lvl="6" indent="-336550"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7pPr>
            <a:lvl8pPr marL="3657600" marR="0" lvl="7" indent="-336550"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8pPr>
            <a:lvl9pPr marL="4114800" marR="0" lvl="8" indent="-336550"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9pPr>
          </a:lstStyle>
          <a:p>
            <a:endParaRPr/>
          </a:p>
        </p:txBody>
      </p:sp>
      <p:sp>
        <p:nvSpPr>
          <p:cNvPr id="240" name="Google Shape;240;p45"/>
          <p:cNvSpPr txBox="1">
            <a:spLocks noGrp="1"/>
          </p:cNvSpPr>
          <p:nvPr>
            <p:ph type="sldNum" idx="12"/>
          </p:nvPr>
        </p:nvSpPr>
        <p:spPr>
          <a:xfrm>
            <a:off x="4437983" y="4878958"/>
            <a:ext cx="259200" cy="201000"/>
          </a:xfrm>
          <a:prstGeom prst="rect">
            <a:avLst/>
          </a:prstGeom>
          <a:noFill/>
          <a:ln>
            <a:noFill/>
          </a:ln>
        </p:spPr>
        <p:txBody>
          <a:bodyPr spcFirstLastPara="1" wrap="square" lIns="32750" tIns="32750" rIns="32750" bIns="32750" anchor="t" anchorCtr="0">
            <a:noAutofit/>
          </a:bodyPr>
          <a:lstStyle>
            <a:lvl1pPr marL="0" marR="0" lvl="0"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1pPr>
            <a:lvl2pPr marL="0" marR="0" lvl="1"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2pPr>
            <a:lvl3pPr marL="0" marR="0" lvl="2"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3pPr>
            <a:lvl4pPr marL="0" marR="0" lvl="3"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4pPr>
            <a:lvl5pPr marL="0" marR="0" lvl="4"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5pPr>
            <a:lvl6pPr marL="0" marR="0" lvl="5"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6pPr>
            <a:lvl7pPr marL="0" marR="0" lvl="6"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7pPr>
            <a:lvl8pPr marL="0" marR="0" lvl="7"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8pPr>
            <a:lvl9pPr marL="0" marR="0" lvl="8"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matchingName="Photo - 3 Up">
  <p:cSld name="Photo - 3 Up">
    <p:spTree>
      <p:nvGrpSpPr>
        <p:cNvPr id="1" name="Shape 241"/>
        <p:cNvGrpSpPr/>
        <p:nvPr/>
      </p:nvGrpSpPr>
      <p:grpSpPr>
        <a:xfrm>
          <a:off x="0" y="0"/>
          <a:ext cx="0" cy="0"/>
          <a:chOff x="0" y="0"/>
          <a:chExt cx="0" cy="0"/>
        </a:xfrm>
      </p:grpSpPr>
      <p:sp>
        <p:nvSpPr>
          <p:cNvPr id="242" name="Google Shape;242;p46"/>
          <p:cNvSpPr>
            <a:spLocks noGrp="1"/>
          </p:cNvSpPr>
          <p:nvPr>
            <p:ph type="pic" idx="2"/>
          </p:nvPr>
        </p:nvSpPr>
        <p:spPr>
          <a:xfrm>
            <a:off x="4723805" y="2685604"/>
            <a:ext cx="3750600" cy="1989000"/>
          </a:xfrm>
          <a:prstGeom prst="rect">
            <a:avLst/>
          </a:prstGeom>
          <a:noFill/>
          <a:ln>
            <a:noFill/>
          </a:ln>
        </p:spPr>
        <p:txBody>
          <a:bodyPr spcFirstLastPara="1" wrap="square" lIns="91425" tIns="91425" rIns="91425" bIns="91425" anchor="t" anchorCtr="0"/>
          <a:lstStyle>
            <a:lvl1pPr marR="0" lvl="0"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1pPr>
            <a:lvl2pPr marR="0" lvl="1"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2pPr>
            <a:lvl3pPr marR="0" lvl="2"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3pPr>
            <a:lvl4pPr marR="0" lvl="3"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4pPr>
            <a:lvl5pPr marR="0" lvl="4"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5pPr>
            <a:lvl6pPr marR="0" lvl="5"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6pPr>
            <a:lvl7pPr marR="0" lvl="6"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7pPr>
            <a:lvl8pPr marR="0" lvl="7"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8pPr>
            <a:lvl9pPr marR="0" lvl="8"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9pPr>
          </a:lstStyle>
          <a:p>
            <a:endParaRPr/>
          </a:p>
        </p:txBody>
      </p:sp>
      <p:sp>
        <p:nvSpPr>
          <p:cNvPr id="243" name="Google Shape;243;p46"/>
          <p:cNvSpPr>
            <a:spLocks noGrp="1"/>
          </p:cNvSpPr>
          <p:nvPr>
            <p:ph type="pic" idx="3"/>
          </p:nvPr>
        </p:nvSpPr>
        <p:spPr>
          <a:xfrm>
            <a:off x="4728177" y="468809"/>
            <a:ext cx="3750600" cy="1989000"/>
          </a:xfrm>
          <a:prstGeom prst="rect">
            <a:avLst/>
          </a:prstGeom>
          <a:noFill/>
          <a:ln>
            <a:noFill/>
          </a:ln>
        </p:spPr>
        <p:txBody>
          <a:bodyPr spcFirstLastPara="1" wrap="square" lIns="91425" tIns="91425" rIns="91425" bIns="91425" anchor="t" anchorCtr="0"/>
          <a:lstStyle>
            <a:lvl1pPr marR="0" lvl="0"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1pPr>
            <a:lvl2pPr marR="0" lvl="1"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2pPr>
            <a:lvl3pPr marR="0" lvl="2"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3pPr>
            <a:lvl4pPr marR="0" lvl="3"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4pPr>
            <a:lvl5pPr marR="0" lvl="4"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5pPr>
            <a:lvl6pPr marR="0" lvl="5"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6pPr>
            <a:lvl7pPr marR="0" lvl="6"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7pPr>
            <a:lvl8pPr marR="0" lvl="7"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8pPr>
            <a:lvl9pPr marR="0" lvl="8"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9pPr>
          </a:lstStyle>
          <a:p>
            <a:endParaRPr/>
          </a:p>
        </p:txBody>
      </p:sp>
      <p:sp>
        <p:nvSpPr>
          <p:cNvPr id="244" name="Google Shape;244;p46"/>
          <p:cNvSpPr>
            <a:spLocks noGrp="1"/>
          </p:cNvSpPr>
          <p:nvPr>
            <p:ph type="pic" idx="4"/>
          </p:nvPr>
        </p:nvSpPr>
        <p:spPr>
          <a:xfrm>
            <a:off x="669727" y="468809"/>
            <a:ext cx="3750600" cy="4206000"/>
          </a:xfrm>
          <a:prstGeom prst="rect">
            <a:avLst/>
          </a:prstGeom>
          <a:noFill/>
          <a:ln>
            <a:noFill/>
          </a:ln>
        </p:spPr>
        <p:txBody>
          <a:bodyPr spcFirstLastPara="1" wrap="square" lIns="91425" tIns="91425" rIns="91425" bIns="91425" anchor="t" anchorCtr="0"/>
          <a:lstStyle>
            <a:lvl1pPr marR="0" lvl="0"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1pPr>
            <a:lvl2pPr marR="0" lvl="1"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2pPr>
            <a:lvl3pPr marR="0" lvl="2"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3pPr>
            <a:lvl4pPr marR="0" lvl="3"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4pPr>
            <a:lvl5pPr marR="0" lvl="4"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5pPr>
            <a:lvl6pPr marR="0" lvl="5"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6pPr>
            <a:lvl7pPr marR="0" lvl="6"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7pPr>
            <a:lvl8pPr marR="0" lvl="7"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8pPr>
            <a:lvl9pPr marR="0" lvl="8"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9pPr>
          </a:lstStyle>
          <a:p>
            <a:endParaRPr/>
          </a:p>
        </p:txBody>
      </p:sp>
      <p:sp>
        <p:nvSpPr>
          <p:cNvPr id="245" name="Google Shape;245;p46"/>
          <p:cNvSpPr txBox="1">
            <a:spLocks noGrp="1"/>
          </p:cNvSpPr>
          <p:nvPr>
            <p:ph type="sldNum" idx="12"/>
          </p:nvPr>
        </p:nvSpPr>
        <p:spPr>
          <a:xfrm>
            <a:off x="4437983" y="4878958"/>
            <a:ext cx="259200" cy="201000"/>
          </a:xfrm>
          <a:prstGeom prst="rect">
            <a:avLst/>
          </a:prstGeom>
          <a:noFill/>
          <a:ln>
            <a:noFill/>
          </a:ln>
        </p:spPr>
        <p:txBody>
          <a:bodyPr spcFirstLastPara="1" wrap="square" lIns="32750" tIns="32750" rIns="32750" bIns="32750" anchor="t" anchorCtr="0">
            <a:noAutofit/>
          </a:bodyPr>
          <a:lstStyle>
            <a:lvl1pPr marL="0" marR="0" lvl="0"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1pPr>
            <a:lvl2pPr marL="0" marR="0" lvl="1"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2pPr>
            <a:lvl3pPr marL="0" marR="0" lvl="2"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3pPr>
            <a:lvl4pPr marL="0" marR="0" lvl="3"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4pPr>
            <a:lvl5pPr marL="0" marR="0" lvl="4"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5pPr>
            <a:lvl6pPr marL="0" marR="0" lvl="5"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6pPr>
            <a:lvl7pPr marL="0" marR="0" lvl="6"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7pPr>
            <a:lvl8pPr marL="0" marR="0" lvl="7"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8pPr>
            <a:lvl9pPr marL="0" marR="0" lvl="8"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246"/>
        <p:cNvGrpSpPr/>
        <p:nvPr/>
      </p:nvGrpSpPr>
      <p:grpSpPr>
        <a:xfrm>
          <a:off x="0" y="0"/>
          <a:ext cx="0" cy="0"/>
          <a:chOff x="0" y="0"/>
          <a:chExt cx="0" cy="0"/>
        </a:xfrm>
      </p:grpSpPr>
      <p:sp>
        <p:nvSpPr>
          <p:cNvPr id="247" name="Google Shape;247;p47"/>
          <p:cNvSpPr txBox="1">
            <a:spLocks noGrp="1"/>
          </p:cNvSpPr>
          <p:nvPr>
            <p:ph type="body" idx="1"/>
          </p:nvPr>
        </p:nvSpPr>
        <p:spPr>
          <a:xfrm>
            <a:off x="892969" y="3355330"/>
            <a:ext cx="7358100" cy="247800"/>
          </a:xfrm>
          <a:prstGeom prst="rect">
            <a:avLst/>
          </a:prstGeom>
          <a:noFill/>
          <a:ln>
            <a:noFill/>
          </a:ln>
        </p:spPr>
        <p:txBody>
          <a:bodyPr spcFirstLastPara="1" wrap="square" lIns="91425" tIns="91425" rIns="91425" bIns="91425" anchor="t" anchorCtr="0"/>
          <a:lstStyle>
            <a:lvl1pPr marL="457200" marR="0" lvl="0" indent="-228600" algn="ctr" rtl="0">
              <a:lnSpc>
                <a:spcPct val="100000"/>
              </a:lnSpc>
              <a:spcBef>
                <a:spcPts val="0"/>
              </a:spcBef>
              <a:spcAft>
                <a:spcPts val="0"/>
              </a:spcAft>
              <a:buClr>
                <a:srgbClr val="000000"/>
              </a:buClr>
              <a:buSzPts val="1500"/>
              <a:buFont typeface="Helvetica Neue"/>
              <a:buNone/>
              <a:defRPr sz="1500" b="0" i="0" u="none" strike="noStrike" cap="none">
                <a:solidFill>
                  <a:srgbClr val="000000"/>
                </a:solidFill>
                <a:latin typeface="Helvetica Neue"/>
                <a:ea typeface="Helvetica Neue"/>
                <a:cs typeface="Helvetica Neue"/>
                <a:sym typeface="Helvetica Neue"/>
              </a:defRPr>
            </a:lvl1pPr>
            <a:lvl2pPr marL="914400" marR="0" lvl="1" indent="-336550"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2pPr>
            <a:lvl3pPr marL="1371600" marR="0" lvl="2" indent="-336550"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3pPr>
            <a:lvl4pPr marL="1828800" marR="0" lvl="3" indent="-336550"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4pPr>
            <a:lvl5pPr marL="2286000" marR="0" lvl="4" indent="-336550"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5pPr>
            <a:lvl6pPr marL="2743200" marR="0" lvl="5" indent="-336550"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6pPr>
            <a:lvl7pPr marL="3200400" marR="0" lvl="6" indent="-336550"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7pPr>
            <a:lvl8pPr marL="3657600" marR="0" lvl="7" indent="-336550"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8pPr>
            <a:lvl9pPr marL="4114800" marR="0" lvl="8" indent="-336550"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9pPr>
          </a:lstStyle>
          <a:p>
            <a:endParaRPr/>
          </a:p>
        </p:txBody>
      </p:sp>
      <p:sp>
        <p:nvSpPr>
          <p:cNvPr id="248" name="Google Shape;248;p47"/>
          <p:cNvSpPr txBox="1">
            <a:spLocks noGrp="1"/>
          </p:cNvSpPr>
          <p:nvPr>
            <p:ph type="body" idx="2"/>
          </p:nvPr>
        </p:nvSpPr>
        <p:spPr>
          <a:xfrm>
            <a:off x="892969" y="2250281"/>
            <a:ext cx="7358100" cy="361800"/>
          </a:xfrm>
          <a:prstGeom prst="rect">
            <a:avLst/>
          </a:prstGeom>
          <a:noFill/>
          <a:ln>
            <a:noFill/>
          </a:ln>
        </p:spPr>
        <p:txBody>
          <a:bodyPr spcFirstLastPara="1" wrap="square" lIns="91425" tIns="91425" rIns="91425" bIns="91425" anchor="ctr" anchorCtr="0"/>
          <a:lstStyle>
            <a:lvl1pPr marL="457200" marR="0" lvl="0" indent="-228600" algn="ctr" rtl="0">
              <a:lnSpc>
                <a:spcPct val="100000"/>
              </a:lnSpc>
              <a:spcBef>
                <a:spcPts val="0"/>
              </a:spcBef>
              <a:spcAft>
                <a:spcPts val="0"/>
              </a:spcAft>
              <a:buClr>
                <a:srgbClr val="000000"/>
              </a:buClr>
              <a:buSzPts val="2400"/>
              <a:buFont typeface="Helvetica Neue Light"/>
              <a:buNone/>
              <a:defRPr sz="2400" b="0" i="0" u="none" strike="noStrike" cap="none">
                <a:solidFill>
                  <a:srgbClr val="000000"/>
                </a:solidFill>
                <a:latin typeface="Helvetica Neue Light"/>
                <a:ea typeface="Helvetica Neue Light"/>
                <a:cs typeface="Helvetica Neue Light"/>
                <a:sym typeface="Helvetica Neue Light"/>
              </a:defRPr>
            </a:lvl1pPr>
            <a:lvl2pPr marL="914400" marR="0" lvl="1" indent="-336550"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2pPr>
            <a:lvl3pPr marL="1371600" marR="0" lvl="2" indent="-336550"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3pPr>
            <a:lvl4pPr marL="1828800" marR="0" lvl="3" indent="-336550"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4pPr>
            <a:lvl5pPr marL="2286000" marR="0" lvl="4" indent="-336550"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5pPr>
            <a:lvl6pPr marL="2743200" marR="0" lvl="5" indent="-336550"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6pPr>
            <a:lvl7pPr marL="3200400" marR="0" lvl="6" indent="-336550"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7pPr>
            <a:lvl8pPr marL="3657600" marR="0" lvl="7" indent="-336550"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8pPr>
            <a:lvl9pPr marL="4114800" marR="0" lvl="8" indent="-336550"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9pPr>
          </a:lstStyle>
          <a:p>
            <a:endParaRPr/>
          </a:p>
        </p:txBody>
      </p:sp>
      <p:sp>
        <p:nvSpPr>
          <p:cNvPr id="249" name="Google Shape;249;p47"/>
          <p:cNvSpPr txBox="1">
            <a:spLocks noGrp="1"/>
          </p:cNvSpPr>
          <p:nvPr>
            <p:ph type="sldNum" idx="12"/>
          </p:nvPr>
        </p:nvSpPr>
        <p:spPr>
          <a:xfrm>
            <a:off x="4437983" y="4878958"/>
            <a:ext cx="259200" cy="201000"/>
          </a:xfrm>
          <a:prstGeom prst="rect">
            <a:avLst/>
          </a:prstGeom>
          <a:noFill/>
          <a:ln>
            <a:noFill/>
          </a:ln>
        </p:spPr>
        <p:txBody>
          <a:bodyPr spcFirstLastPara="1" wrap="square" lIns="32750" tIns="32750" rIns="32750" bIns="32750" anchor="t" anchorCtr="0">
            <a:noAutofit/>
          </a:bodyPr>
          <a:lstStyle>
            <a:lvl1pPr marL="0" marR="0" lvl="0"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1pPr>
            <a:lvl2pPr marL="0" marR="0" lvl="1"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2pPr>
            <a:lvl3pPr marL="0" marR="0" lvl="2"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3pPr>
            <a:lvl4pPr marL="0" marR="0" lvl="3"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4pPr>
            <a:lvl5pPr marL="0" marR="0" lvl="4"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5pPr>
            <a:lvl6pPr marL="0" marR="0" lvl="5"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6pPr>
            <a:lvl7pPr marL="0" marR="0" lvl="6"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7pPr>
            <a:lvl8pPr marL="0" marR="0" lvl="7"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8pPr>
            <a:lvl9pPr marL="0" marR="0" lvl="8"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matchingName="Photo">
  <p:cSld name="Photo">
    <p:spTree>
      <p:nvGrpSpPr>
        <p:cNvPr id="1" name="Shape 250"/>
        <p:cNvGrpSpPr/>
        <p:nvPr/>
      </p:nvGrpSpPr>
      <p:grpSpPr>
        <a:xfrm>
          <a:off x="0" y="0"/>
          <a:ext cx="0" cy="0"/>
          <a:chOff x="0" y="0"/>
          <a:chExt cx="0" cy="0"/>
        </a:xfrm>
      </p:grpSpPr>
      <p:sp>
        <p:nvSpPr>
          <p:cNvPr id="251" name="Google Shape;251;p48"/>
          <p:cNvSpPr>
            <a:spLocks noGrp="1"/>
          </p:cNvSpPr>
          <p:nvPr>
            <p:ph type="pic" idx="2"/>
          </p:nvPr>
        </p:nvSpPr>
        <p:spPr>
          <a:xfrm>
            <a:off x="0" y="0"/>
            <a:ext cx="9144000" cy="5143500"/>
          </a:xfrm>
          <a:prstGeom prst="rect">
            <a:avLst/>
          </a:prstGeom>
          <a:noFill/>
          <a:ln>
            <a:noFill/>
          </a:ln>
        </p:spPr>
        <p:txBody>
          <a:bodyPr spcFirstLastPara="1" wrap="square" lIns="91425" tIns="91425" rIns="91425" bIns="91425" anchor="t" anchorCtr="0"/>
          <a:lstStyle>
            <a:lvl1pPr marR="0" lvl="0"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1pPr>
            <a:lvl2pPr marR="0" lvl="1"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2pPr>
            <a:lvl3pPr marR="0" lvl="2"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3pPr>
            <a:lvl4pPr marR="0" lvl="3"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4pPr>
            <a:lvl5pPr marR="0" lvl="4"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5pPr>
            <a:lvl6pPr marR="0" lvl="5"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6pPr>
            <a:lvl7pPr marR="0" lvl="6"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7pPr>
            <a:lvl8pPr marR="0" lvl="7"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8pPr>
            <a:lvl9pPr marR="0" lvl="8" algn="l" rtl="0">
              <a:lnSpc>
                <a:spcPct val="100000"/>
              </a:lnSpc>
              <a:spcBef>
                <a:spcPts val="2700"/>
              </a:spcBef>
              <a:spcAft>
                <a:spcPts val="0"/>
              </a:spcAft>
              <a:buClr>
                <a:srgbClr val="000000"/>
              </a:buClr>
              <a:buSzPts val="1700"/>
              <a:buFont typeface="Helvetica Neue Light"/>
              <a:buChar char="•"/>
              <a:defRPr sz="2300" b="0" i="0" u="none" strike="noStrike" cap="none">
                <a:solidFill>
                  <a:srgbClr val="000000"/>
                </a:solidFill>
                <a:latin typeface="Helvetica Neue Light"/>
                <a:ea typeface="Helvetica Neue Light"/>
                <a:cs typeface="Helvetica Neue Light"/>
                <a:sym typeface="Helvetica Neue Light"/>
              </a:defRPr>
            </a:lvl9pPr>
          </a:lstStyle>
          <a:p>
            <a:endParaRPr/>
          </a:p>
        </p:txBody>
      </p:sp>
      <p:sp>
        <p:nvSpPr>
          <p:cNvPr id="252" name="Google Shape;252;p48"/>
          <p:cNvSpPr txBox="1">
            <a:spLocks noGrp="1"/>
          </p:cNvSpPr>
          <p:nvPr>
            <p:ph type="sldNum" idx="12"/>
          </p:nvPr>
        </p:nvSpPr>
        <p:spPr>
          <a:xfrm>
            <a:off x="4437983" y="4878958"/>
            <a:ext cx="259200" cy="201000"/>
          </a:xfrm>
          <a:prstGeom prst="rect">
            <a:avLst/>
          </a:prstGeom>
          <a:noFill/>
          <a:ln>
            <a:noFill/>
          </a:ln>
        </p:spPr>
        <p:txBody>
          <a:bodyPr spcFirstLastPara="1" wrap="square" lIns="32750" tIns="32750" rIns="32750" bIns="32750" anchor="t" anchorCtr="0">
            <a:noAutofit/>
          </a:bodyPr>
          <a:lstStyle>
            <a:lvl1pPr marL="0" marR="0" lvl="0"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1pPr>
            <a:lvl2pPr marL="0" marR="0" lvl="1"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2pPr>
            <a:lvl3pPr marL="0" marR="0" lvl="2"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3pPr>
            <a:lvl4pPr marL="0" marR="0" lvl="3"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4pPr>
            <a:lvl5pPr marL="0" marR="0" lvl="4"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5pPr>
            <a:lvl6pPr marL="0" marR="0" lvl="5"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6pPr>
            <a:lvl7pPr marL="0" marR="0" lvl="6"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7pPr>
            <a:lvl8pPr marL="0" marR="0" lvl="7"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8pPr>
            <a:lvl9pPr marL="0" marR="0" lvl="8"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53"/>
        <p:cNvGrpSpPr/>
        <p:nvPr/>
      </p:nvGrpSpPr>
      <p:grpSpPr>
        <a:xfrm>
          <a:off x="0" y="0"/>
          <a:ext cx="0" cy="0"/>
          <a:chOff x="0" y="0"/>
          <a:chExt cx="0" cy="0"/>
        </a:xfrm>
      </p:grpSpPr>
      <p:sp>
        <p:nvSpPr>
          <p:cNvPr id="254" name="Google Shape;254;p49"/>
          <p:cNvSpPr txBox="1">
            <a:spLocks noGrp="1"/>
          </p:cNvSpPr>
          <p:nvPr>
            <p:ph type="sldNum" idx="12"/>
          </p:nvPr>
        </p:nvSpPr>
        <p:spPr>
          <a:xfrm>
            <a:off x="4437983" y="4878958"/>
            <a:ext cx="259200" cy="201000"/>
          </a:xfrm>
          <a:prstGeom prst="rect">
            <a:avLst/>
          </a:prstGeom>
          <a:noFill/>
          <a:ln>
            <a:noFill/>
          </a:ln>
        </p:spPr>
        <p:txBody>
          <a:bodyPr spcFirstLastPara="1" wrap="square" lIns="32750" tIns="32750" rIns="32750" bIns="32750" anchor="t" anchorCtr="0">
            <a:noAutofit/>
          </a:bodyPr>
          <a:lstStyle>
            <a:lvl1pPr marL="0" marR="0" lvl="0"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1pPr>
            <a:lvl2pPr marL="0" marR="0" lvl="1"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2pPr>
            <a:lvl3pPr marL="0" marR="0" lvl="2"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3pPr>
            <a:lvl4pPr marL="0" marR="0" lvl="3"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4pPr>
            <a:lvl5pPr marL="0" marR="0" lvl="4"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5pPr>
            <a:lvl6pPr marL="0" marR="0" lvl="5"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6pPr>
            <a:lvl7pPr marL="0" marR="0" lvl="6"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7pPr>
            <a:lvl8pPr marL="0" marR="0" lvl="7"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8pPr>
            <a:lvl9pPr marL="0" marR="0" lvl="8" indent="0" algn="ctr" rtl="0">
              <a:lnSpc>
                <a:spcPct val="100000"/>
              </a:lnSpc>
              <a:spcBef>
                <a:spcPts val="0"/>
              </a:spcBef>
              <a:spcAft>
                <a:spcPts val="0"/>
              </a:spcAft>
              <a:buClr>
                <a:srgbClr val="000000"/>
              </a:buClr>
              <a:buSzPts val="1200"/>
              <a:buFont typeface="Helvetica Neue Light"/>
              <a:buNone/>
              <a:defRPr sz="1200" b="0" i="0" u="none" strike="noStrike" cap="none">
                <a:solidFill>
                  <a:srgbClr val="000000"/>
                </a:solidFill>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21" Type="http://schemas.openxmlformats.org/officeDocument/2006/relationships/slideLayout" Target="../slideLayouts/slideLayout3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theme" Target="../theme/theme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slideLayout" Target="../slideLayouts/slideLayout34.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theme" Target="../theme/theme3.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rgbClr val="FFFFFF"/>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2800"/>
              <a:buFont typeface="Helvetica Neue"/>
              <a:buNone/>
              <a:defRPr sz="2800" b="0" i="0" u="none" strike="noStrike" cap="none">
                <a:solidFill>
                  <a:schemeClr val="dk1"/>
                </a:solidFill>
                <a:latin typeface="Helvetica Neue"/>
                <a:ea typeface="Helvetica Neue"/>
                <a:cs typeface="Helvetica Neue"/>
                <a:sym typeface="Helvetica Neue"/>
              </a:defRPr>
            </a:lvl1pPr>
            <a:lvl2pPr lvl="1" rtl="0">
              <a:spcBef>
                <a:spcPts val="0"/>
              </a:spcBef>
              <a:spcAft>
                <a:spcPts val="0"/>
              </a:spcAft>
              <a:buClr>
                <a:schemeClr val="dk1"/>
              </a:buClr>
              <a:buSzPts val="2800"/>
              <a:buFont typeface="Helvetica Neue"/>
              <a:buNone/>
              <a:defRPr sz="2800">
                <a:solidFill>
                  <a:schemeClr val="dk1"/>
                </a:solidFill>
                <a:latin typeface="Helvetica Neue"/>
                <a:ea typeface="Helvetica Neue"/>
                <a:cs typeface="Helvetica Neue"/>
                <a:sym typeface="Helvetica Neue"/>
              </a:defRPr>
            </a:lvl2pPr>
            <a:lvl3pPr lvl="2" rtl="0">
              <a:spcBef>
                <a:spcPts val="0"/>
              </a:spcBef>
              <a:spcAft>
                <a:spcPts val="0"/>
              </a:spcAft>
              <a:buClr>
                <a:schemeClr val="dk1"/>
              </a:buClr>
              <a:buSzPts val="2800"/>
              <a:buFont typeface="Helvetica Neue"/>
              <a:buNone/>
              <a:defRPr sz="2800">
                <a:solidFill>
                  <a:schemeClr val="dk1"/>
                </a:solidFill>
                <a:latin typeface="Helvetica Neue"/>
                <a:ea typeface="Helvetica Neue"/>
                <a:cs typeface="Helvetica Neue"/>
                <a:sym typeface="Helvetica Neue"/>
              </a:defRPr>
            </a:lvl3pPr>
            <a:lvl4pPr lvl="3" rtl="0">
              <a:spcBef>
                <a:spcPts val="0"/>
              </a:spcBef>
              <a:spcAft>
                <a:spcPts val="0"/>
              </a:spcAft>
              <a:buClr>
                <a:schemeClr val="dk1"/>
              </a:buClr>
              <a:buSzPts val="2800"/>
              <a:buFont typeface="Helvetica Neue"/>
              <a:buNone/>
              <a:defRPr sz="2800">
                <a:solidFill>
                  <a:schemeClr val="dk1"/>
                </a:solidFill>
                <a:latin typeface="Helvetica Neue"/>
                <a:ea typeface="Helvetica Neue"/>
                <a:cs typeface="Helvetica Neue"/>
                <a:sym typeface="Helvetica Neue"/>
              </a:defRPr>
            </a:lvl4pPr>
            <a:lvl5pPr lvl="4" rtl="0">
              <a:spcBef>
                <a:spcPts val="0"/>
              </a:spcBef>
              <a:spcAft>
                <a:spcPts val="0"/>
              </a:spcAft>
              <a:buClr>
                <a:schemeClr val="dk1"/>
              </a:buClr>
              <a:buSzPts val="2800"/>
              <a:buFont typeface="Helvetica Neue"/>
              <a:buNone/>
              <a:defRPr sz="2800">
                <a:solidFill>
                  <a:schemeClr val="dk1"/>
                </a:solidFill>
                <a:latin typeface="Helvetica Neue"/>
                <a:ea typeface="Helvetica Neue"/>
                <a:cs typeface="Helvetica Neue"/>
                <a:sym typeface="Helvetica Neue"/>
              </a:defRPr>
            </a:lvl5pPr>
            <a:lvl6pPr lvl="5" rtl="0">
              <a:spcBef>
                <a:spcPts val="0"/>
              </a:spcBef>
              <a:spcAft>
                <a:spcPts val="0"/>
              </a:spcAft>
              <a:buClr>
                <a:schemeClr val="dk1"/>
              </a:buClr>
              <a:buSzPts val="2800"/>
              <a:buFont typeface="Helvetica Neue"/>
              <a:buNone/>
              <a:defRPr sz="2800">
                <a:solidFill>
                  <a:schemeClr val="dk1"/>
                </a:solidFill>
                <a:latin typeface="Helvetica Neue"/>
                <a:ea typeface="Helvetica Neue"/>
                <a:cs typeface="Helvetica Neue"/>
                <a:sym typeface="Helvetica Neue"/>
              </a:defRPr>
            </a:lvl6pPr>
            <a:lvl7pPr lvl="6" rtl="0">
              <a:spcBef>
                <a:spcPts val="0"/>
              </a:spcBef>
              <a:spcAft>
                <a:spcPts val="0"/>
              </a:spcAft>
              <a:buClr>
                <a:schemeClr val="dk1"/>
              </a:buClr>
              <a:buSzPts val="2800"/>
              <a:buFont typeface="Helvetica Neue"/>
              <a:buNone/>
              <a:defRPr sz="2800">
                <a:solidFill>
                  <a:schemeClr val="dk1"/>
                </a:solidFill>
                <a:latin typeface="Helvetica Neue"/>
                <a:ea typeface="Helvetica Neue"/>
                <a:cs typeface="Helvetica Neue"/>
                <a:sym typeface="Helvetica Neue"/>
              </a:defRPr>
            </a:lvl7pPr>
            <a:lvl8pPr lvl="7" rtl="0">
              <a:spcBef>
                <a:spcPts val="0"/>
              </a:spcBef>
              <a:spcAft>
                <a:spcPts val="0"/>
              </a:spcAft>
              <a:buClr>
                <a:schemeClr val="dk1"/>
              </a:buClr>
              <a:buSzPts val="2800"/>
              <a:buFont typeface="Helvetica Neue"/>
              <a:buNone/>
              <a:defRPr sz="2800">
                <a:solidFill>
                  <a:schemeClr val="dk1"/>
                </a:solidFill>
                <a:latin typeface="Helvetica Neue"/>
                <a:ea typeface="Helvetica Neue"/>
                <a:cs typeface="Helvetica Neue"/>
                <a:sym typeface="Helvetica Neue"/>
              </a:defRPr>
            </a:lvl8pPr>
            <a:lvl9pPr lvl="8" rtl="0">
              <a:spcBef>
                <a:spcPts val="0"/>
              </a:spcBef>
              <a:spcAft>
                <a:spcPts val="0"/>
              </a:spcAft>
              <a:buClr>
                <a:schemeClr val="dk1"/>
              </a:buClr>
              <a:buSzPts val="2800"/>
              <a:buFont typeface="Helvetica Neue"/>
              <a:buNone/>
              <a:defRPr sz="2800">
                <a:solidFill>
                  <a:schemeClr val="dk1"/>
                </a:solidFill>
                <a:latin typeface="Helvetica Neue"/>
                <a:ea typeface="Helvetica Neue"/>
                <a:cs typeface="Helvetica Neue"/>
                <a:sym typeface="Helvetica Neue"/>
              </a:defRPr>
            </a:lvl9pPr>
          </a:lstStyle>
          <a:p>
            <a:endParaRPr/>
          </a:p>
        </p:txBody>
      </p:sp>
      <p:sp>
        <p:nvSpPr>
          <p:cNvPr id="52" name="Google Shape;52;p1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marR="0" lvl="0" indent="-342900" algn="l" rtl="0">
              <a:lnSpc>
                <a:spcPct val="115000"/>
              </a:lnSpc>
              <a:spcBef>
                <a:spcPts val="0"/>
              </a:spcBef>
              <a:spcAft>
                <a:spcPts val="0"/>
              </a:spcAft>
              <a:buClr>
                <a:schemeClr val="dk2"/>
              </a:buClr>
              <a:buSzPts val="1800"/>
              <a:buFont typeface="Helvetica Neue"/>
              <a:buChar char="●"/>
              <a:defRPr sz="1800" b="0" i="0" u="none" strike="noStrike" cap="none">
                <a:solidFill>
                  <a:schemeClr val="dk2"/>
                </a:solidFill>
                <a:latin typeface="Helvetica Neue"/>
                <a:ea typeface="Helvetica Neue"/>
                <a:cs typeface="Helvetica Neue"/>
                <a:sym typeface="Helvetica Neue"/>
              </a:defRPr>
            </a:lvl1pPr>
            <a:lvl2pPr marL="914400" marR="0" lvl="1" indent="-317500" algn="l" rtl="0">
              <a:lnSpc>
                <a:spcPct val="115000"/>
              </a:lnSpc>
              <a:spcBef>
                <a:spcPts val="1600"/>
              </a:spcBef>
              <a:spcAft>
                <a:spcPts val="0"/>
              </a:spcAft>
              <a:buClr>
                <a:schemeClr val="dk2"/>
              </a:buClr>
              <a:buSzPts val="1400"/>
              <a:buFont typeface="Helvetica Neue"/>
              <a:buChar char="○"/>
              <a:defRPr sz="1400" b="0" i="0" u="none" strike="noStrike" cap="none">
                <a:solidFill>
                  <a:schemeClr val="dk2"/>
                </a:solidFill>
                <a:latin typeface="Helvetica Neue"/>
                <a:ea typeface="Helvetica Neue"/>
                <a:cs typeface="Helvetica Neue"/>
                <a:sym typeface="Helvetica Neue"/>
              </a:defRPr>
            </a:lvl2pPr>
            <a:lvl3pPr marL="1371600" marR="0" lvl="2" indent="-317500" algn="l" rtl="0">
              <a:lnSpc>
                <a:spcPct val="115000"/>
              </a:lnSpc>
              <a:spcBef>
                <a:spcPts val="1600"/>
              </a:spcBef>
              <a:spcAft>
                <a:spcPts val="0"/>
              </a:spcAft>
              <a:buClr>
                <a:schemeClr val="dk2"/>
              </a:buClr>
              <a:buSzPts val="1400"/>
              <a:buFont typeface="Helvetica Neue"/>
              <a:buChar char="■"/>
              <a:defRPr sz="1400" b="0" i="0" u="none" strike="noStrike" cap="none">
                <a:solidFill>
                  <a:schemeClr val="dk2"/>
                </a:solidFill>
                <a:latin typeface="Helvetica Neue"/>
                <a:ea typeface="Helvetica Neue"/>
                <a:cs typeface="Helvetica Neue"/>
                <a:sym typeface="Helvetica Neue"/>
              </a:defRPr>
            </a:lvl3pPr>
            <a:lvl4pPr marL="1828800" marR="0" lvl="3" indent="-317500" algn="l" rtl="0">
              <a:lnSpc>
                <a:spcPct val="115000"/>
              </a:lnSpc>
              <a:spcBef>
                <a:spcPts val="1600"/>
              </a:spcBef>
              <a:spcAft>
                <a:spcPts val="0"/>
              </a:spcAft>
              <a:buClr>
                <a:schemeClr val="dk2"/>
              </a:buClr>
              <a:buSzPts val="1400"/>
              <a:buFont typeface="Helvetica Neue"/>
              <a:buChar char="●"/>
              <a:defRPr sz="1400" b="0" i="0" u="none" strike="noStrike" cap="none">
                <a:solidFill>
                  <a:schemeClr val="dk2"/>
                </a:solidFill>
                <a:latin typeface="Helvetica Neue"/>
                <a:ea typeface="Helvetica Neue"/>
                <a:cs typeface="Helvetica Neue"/>
                <a:sym typeface="Helvetica Neue"/>
              </a:defRPr>
            </a:lvl4pPr>
            <a:lvl5pPr marL="2286000" marR="0" lvl="4" indent="-317500" algn="l" rtl="0">
              <a:lnSpc>
                <a:spcPct val="115000"/>
              </a:lnSpc>
              <a:spcBef>
                <a:spcPts val="1600"/>
              </a:spcBef>
              <a:spcAft>
                <a:spcPts val="0"/>
              </a:spcAft>
              <a:buClr>
                <a:schemeClr val="dk2"/>
              </a:buClr>
              <a:buSzPts val="1400"/>
              <a:buFont typeface="Helvetica Neue"/>
              <a:buChar char="○"/>
              <a:defRPr sz="1400" b="0" i="0" u="none" strike="noStrike" cap="none">
                <a:solidFill>
                  <a:schemeClr val="dk2"/>
                </a:solidFill>
                <a:latin typeface="Helvetica Neue"/>
                <a:ea typeface="Helvetica Neue"/>
                <a:cs typeface="Helvetica Neue"/>
                <a:sym typeface="Helvetica Neue"/>
              </a:defRPr>
            </a:lvl5pPr>
            <a:lvl6pPr marL="2743200" marR="0" lvl="5" indent="-317500" algn="l" rtl="0">
              <a:lnSpc>
                <a:spcPct val="115000"/>
              </a:lnSpc>
              <a:spcBef>
                <a:spcPts val="1600"/>
              </a:spcBef>
              <a:spcAft>
                <a:spcPts val="0"/>
              </a:spcAft>
              <a:buClr>
                <a:schemeClr val="dk2"/>
              </a:buClr>
              <a:buSzPts val="1400"/>
              <a:buFont typeface="Helvetica Neue"/>
              <a:buChar char="■"/>
              <a:defRPr sz="1400" b="0" i="0" u="none" strike="noStrike" cap="none">
                <a:solidFill>
                  <a:schemeClr val="dk2"/>
                </a:solidFill>
                <a:latin typeface="Helvetica Neue"/>
                <a:ea typeface="Helvetica Neue"/>
                <a:cs typeface="Helvetica Neue"/>
                <a:sym typeface="Helvetica Neue"/>
              </a:defRPr>
            </a:lvl6pPr>
            <a:lvl7pPr marL="3200400" marR="0" lvl="6" indent="-317500" algn="l" rtl="0">
              <a:lnSpc>
                <a:spcPct val="115000"/>
              </a:lnSpc>
              <a:spcBef>
                <a:spcPts val="1600"/>
              </a:spcBef>
              <a:spcAft>
                <a:spcPts val="0"/>
              </a:spcAft>
              <a:buClr>
                <a:schemeClr val="dk2"/>
              </a:buClr>
              <a:buSzPts val="1400"/>
              <a:buFont typeface="Helvetica Neue"/>
              <a:buChar char="●"/>
              <a:defRPr sz="1400" b="0" i="0" u="none" strike="noStrike" cap="none">
                <a:solidFill>
                  <a:schemeClr val="dk2"/>
                </a:solidFill>
                <a:latin typeface="Helvetica Neue"/>
                <a:ea typeface="Helvetica Neue"/>
                <a:cs typeface="Helvetica Neue"/>
                <a:sym typeface="Helvetica Neue"/>
              </a:defRPr>
            </a:lvl7pPr>
            <a:lvl8pPr marL="3657600" marR="0" lvl="7" indent="-317500" algn="l" rtl="0">
              <a:lnSpc>
                <a:spcPct val="115000"/>
              </a:lnSpc>
              <a:spcBef>
                <a:spcPts val="1600"/>
              </a:spcBef>
              <a:spcAft>
                <a:spcPts val="0"/>
              </a:spcAft>
              <a:buClr>
                <a:schemeClr val="dk2"/>
              </a:buClr>
              <a:buSzPts val="1400"/>
              <a:buFont typeface="Helvetica Neue"/>
              <a:buChar char="○"/>
              <a:defRPr sz="1400" b="0" i="0" u="none" strike="noStrike" cap="none">
                <a:solidFill>
                  <a:schemeClr val="dk2"/>
                </a:solidFill>
                <a:latin typeface="Helvetica Neue"/>
                <a:ea typeface="Helvetica Neue"/>
                <a:cs typeface="Helvetica Neue"/>
                <a:sym typeface="Helvetica Neue"/>
              </a:defRPr>
            </a:lvl8pPr>
            <a:lvl9pPr marL="4114800" marR="0" lvl="8" indent="-317500" algn="l" rtl="0">
              <a:lnSpc>
                <a:spcPct val="115000"/>
              </a:lnSpc>
              <a:spcBef>
                <a:spcPts val="1600"/>
              </a:spcBef>
              <a:spcAft>
                <a:spcPts val="1600"/>
              </a:spcAft>
              <a:buClr>
                <a:schemeClr val="dk2"/>
              </a:buClr>
              <a:buSzPts val="1400"/>
              <a:buFont typeface="Helvetica Neue"/>
              <a:buChar char="■"/>
              <a:defRPr sz="1400" b="0" i="0" u="none" strike="noStrike" cap="none">
                <a:solidFill>
                  <a:schemeClr val="dk2"/>
                </a:solidFill>
                <a:latin typeface="Helvetica Neue"/>
                <a:ea typeface="Helvetica Neue"/>
                <a:cs typeface="Helvetica Neue"/>
                <a:sym typeface="Helvetica Neue"/>
              </a:defRPr>
            </a:lvl9pPr>
          </a:lstStyle>
          <a:p>
            <a:endParaRPr/>
          </a:p>
        </p:txBody>
      </p:sp>
      <p:sp>
        <p:nvSpPr>
          <p:cNvPr id="53" name="Google Shape;53;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chemeClr val="dk2"/>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chemeClr val="dk2"/>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chemeClr val="dk2"/>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chemeClr val="dk2"/>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chemeClr val="dk2"/>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chemeClr val="dk2"/>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chemeClr val="dk2"/>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chemeClr val="dk2"/>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chemeClr val="dk2"/>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73" r:id="rId15"/>
    <p:sldLayoutId id="2147483674" r:id="rId16"/>
    <p:sldLayoutId id="2147483675" r:id="rId17"/>
    <p:sldLayoutId id="2147483676" r:id="rId18"/>
    <p:sldLayoutId id="2147483677" r:id="rId19"/>
    <p:sldLayoutId id="2147483678" r:id="rId20"/>
    <p:sldLayoutId id="2147483679" r:id="rId21"/>
    <p:sldLayoutId id="2147483680" r:id="rId22"/>
    <p:sldLayoutId id="2147483681" r:id="rId2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05"/>
        <p:cNvGrpSpPr/>
        <p:nvPr/>
      </p:nvGrpSpPr>
      <p:grpSpPr>
        <a:xfrm>
          <a:off x="0" y="0"/>
          <a:ext cx="0" cy="0"/>
          <a:chOff x="0" y="0"/>
          <a:chExt cx="0" cy="0"/>
        </a:xfrm>
      </p:grpSpPr>
      <p:sp>
        <p:nvSpPr>
          <p:cNvPr id="206" name="Google Shape;206;p37"/>
          <p:cNvSpPr txBox="1">
            <a:spLocks noGrp="1"/>
          </p:cNvSpPr>
          <p:nvPr>
            <p:ph type="title"/>
          </p:nvPr>
        </p:nvSpPr>
        <p:spPr>
          <a:xfrm>
            <a:off x="669727" y="234404"/>
            <a:ext cx="7804500" cy="11385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5200"/>
              <a:buFont typeface="Twentieth Century"/>
              <a:buNone/>
              <a:defRPr sz="5200" b="0" i="0" u="none" strike="noStrike" cap="none">
                <a:solidFill>
                  <a:srgbClr val="000000"/>
                </a:solidFill>
                <a:latin typeface="Twentieth Century"/>
                <a:ea typeface="Twentieth Century"/>
                <a:cs typeface="Twentieth Century"/>
                <a:sym typeface="Twentieth Century"/>
              </a:defRPr>
            </a:lvl1pPr>
            <a:lvl2pPr marR="0" lvl="1"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2pPr>
            <a:lvl3pPr marR="0" lvl="2"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3pPr>
            <a:lvl4pPr marR="0" lvl="3"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4pPr>
            <a:lvl5pPr marR="0" lvl="4"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5pPr>
            <a:lvl6pPr marR="0" lvl="5"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6pPr>
            <a:lvl7pPr marR="0" lvl="6"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7pPr>
            <a:lvl8pPr marR="0" lvl="7"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8pPr>
            <a:lvl9pPr marR="0" lvl="8" algn="ctr" rtl="0">
              <a:lnSpc>
                <a:spcPct val="100000"/>
              </a:lnSpc>
              <a:spcBef>
                <a:spcPts val="0"/>
              </a:spcBef>
              <a:spcAft>
                <a:spcPts val="0"/>
              </a:spcAft>
              <a:buClr>
                <a:srgbClr val="000000"/>
              </a:buClr>
              <a:buSzPts val="5200"/>
              <a:buFont typeface="Helvetica Neue Light"/>
              <a:buNone/>
              <a:defRPr sz="5200" b="0" i="0" u="none" strike="noStrike" cap="none">
                <a:solidFill>
                  <a:srgbClr val="000000"/>
                </a:solidFill>
                <a:latin typeface="Helvetica Neue Light"/>
                <a:ea typeface="Helvetica Neue Light"/>
                <a:cs typeface="Helvetica Neue Light"/>
                <a:sym typeface="Helvetica Neue Light"/>
              </a:defRPr>
            </a:lvl9pPr>
          </a:lstStyle>
          <a:p>
            <a:endParaRPr/>
          </a:p>
        </p:txBody>
      </p:sp>
      <p:sp>
        <p:nvSpPr>
          <p:cNvPr id="207" name="Google Shape;207;p37"/>
          <p:cNvSpPr txBox="1">
            <a:spLocks noGrp="1"/>
          </p:cNvSpPr>
          <p:nvPr>
            <p:ph type="body" idx="1"/>
          </p:nvPr>
        </p:nvSpPr>
        <p:spPr>
          <a:xfrm>
            <a:off x="669725" y="1800226"/>
            <a:ext cx="7804500" cy="2887800"/>
          </a:xfrm>
          <a:prstGeom prst="rect">
            <a:avLst/>
          </a:prstGeom>
          <a:noFill/>
          <a:ln>
            <a:noFill/>
          </a:ln>
        </p:spPr>
        <p:txBody>
          <a:bodyPr spcFirstLastPara="1" wrap="square" lIns="91425" tIns="91425" rIns="91425" bIns="91425" anchor="ctr" anchorCtr="0"/>
          <a:lstStyle>
            <a:lvl1pPr marL="457200" marR="0" lvl="0" indent="-298450" algn="l" rtl="0">
              <a:lnSpc>
                <a:spcPct val="100000"/>
              </a:lnSpc>
              <a:spcBef>
                <a:spcPts val="2700"/>
              </a:spcBef>
              <a:spcAft>
                <a:spcPts val="0"/>
              </a:spcAft>
              <a:buClr>
                <a:srgbClr val="000000"/>
              </a:buClr>
              <a:buSzPts val="1100"/>
              <a:buFont typeface="Crimson Text"/>
              <a:buChar char="•"/>
              <a:defRPr sz="1100" b="0" i="0" u="none" strike="noStrike" cap="none">
                <a:solidFill>
                  <a:srgbClr val="000000"/>
                </a:solidFill>
                <a:latin typeface="Crimson Text"/>
                <a:ea typeface="Crimson Text"/>
                <a:cs typeface="Crimson Text"/>
                <a:sym typeface="Crimson Text"/>
              </a:defRPr>
            </a:lvl1pPr>
            <a:lvl2pPr marL="914400" marR="0" lvl="1" indent="-298450" algn="l" rtl="0">
              <a:lnSpc>
                <a:spcPct val="100000"/>
              </a:lnSpc>
              <a:spcBef>
                <a:spcPts val="2700"/>
              </a:spcBef>
              <a:spcAft>
                <a:spcPts val="0"/>
              </a:spcAft>
              <a:buClr>
                <a:srgbClr val="000000"/>
              </a:buClr>
              <a:buSzPts val="1100"/>
              <a:buFont typeface="Crimson Text"/>
              <a:buChar char="•"/>
              <a:defRPr sz="1100" b="0" i="0" u="none" strike="noStrike" cap="none">
                <a:solidFill>
                  <a:srgbClr val="000000"/>
                </a:solidFill>
                <a:latin typeface="Crimson Text"/>
                <a:ea typeface="Crimson Text"/>
                <a:cs typeface="Crimson Text"/>
                <a:sym typeface="Crimson Text"/>
              </a:defRPr>
            </a:lvl2pPr>
            <a:lvl3pPr marL="1371600" marR="0" lvl="2" indent="-298450" algn="l" rtl="0">
              <a:lnSpc>
                <a:spcPct val="100000"/>
              </a:lnSpc>
              <a:spcBef>
                <a:spcPts val="2700"/>
              </a:spcBef>
              <a:spcAft>
                <a:spcPts val="0"/>
              </a:spcAft>
              <a:buClr>
                <a:srgbClr val="000000"/>
              </a:buClr>
              <a:buSzPts val="1100"/>
              <a:buFont typeface="Crimson Text"/>
              <a:buChar char="•"/>
              <a:defRPr sz="1100" b="0" i="0" u="none" strike="noStrike" cap="none">
                <a:solidFill>
                  <a:srgbClr val="000000"/>
                </a:solidFill>
                <a:latin typeface="Crimson Text"/>
                <a:ea typeface="Crimson Text"/>
                <a:cs typeface="Crimson Text"/>
                <a:sym typeface="Crimson Text"/>
              </a:defRPr>
            </a:lvl3pPr>
            <a:lvl4pPr marL="1828800" marR="0" lvl="3" indent="-298450" algn="l" rtl="0">
              <a:lnSpc>
                <a:spcPct val="100000"/>
              </a:lnSpc>
              <a:spcBef>
                <a:spcPts val="2700"/>
              </a:spcBef>
              <a:spcAft>
                <a:spcPts val="0"/>
              </a:spcAft>
              <a:buClr>
                <a:srgbClr val="000000"/>
              </a:buClr>
              <a:buSzPts val="1100"/>
              <a:buFont typeface="Crimson Text"/>
              <a:buChar char="•"/>
              <a:defRPr sz="1100" b="0" i="0" u="none" strike="noStrike" cap="none">
                <a:solidFill>
                  <a:srgbClr val="000000"/>
                </a:solidFill>
                <a:latin typeface="Crimson Text"/>
                <a:ea typeface="Crimson Text"/>
                <a:cs typeface="Crimson Text"/>
                <a:sym typeface="Crimson Text"/>
              </a:defRPr>
            </a:lvl4pPr>
            <a:lvl5pPr marL="2286000" marR="0" lvl="4" indent="-298450" algn="l" rtl="0">
              <a:lnSpc>
                <a:spcPct val="100000"/>
              </a:lnSpc>
              <a:spcBef>
                <a:spcPts val="2700"/>
              </a:spcBef>
              <a:spcAft>
                <a:spcPts val="0"/>
              </a:spcAft>
              <a:buClr>
                <a:srgbClr val="000000"/>
              </a:buClr>
              <a:buSzPts val="1100"/>
              <a:buFont typeface="Crimson Text"/>
              <a:buChar char="•"/>
              <a:defRPr sz="1100" b="0" i="0" u="none" strike="noStrike" cap="none">
                <a:solidFill>
                  <a:srgbClr val="000000"/>
                </a:solidFill>
                <a:latin typeface="Crimson Text"/>
                <a:ea typeface="Crimson Text"/>
                <a:cs typeface="Crimson Text"/>
                <a:sym typeface="Crimson Text"/>
              </a:defRPr>
            </a:lvl5pPr>
            <a:lvl6pPr marL="2743200" marR="0" lvl="5" indent="-298450" algn="l" rtl="0">
              <a:lnSpc>
                <a:spcPct val="100000"/>
              </a:lnSpc>
              <a:spcBef>
                <a:spcPts val="2700"/>
              </a:spcBef>
              <a:spcAft>
                <a:spcPts val="0"/>
              </a:spcAft>
              <a:buClr>
                <a:srgbClr val="000000"/>
              </a:buClr>
              <a:buSzPts val="1100"/>
              <a:buFont typeface="Crimson Text"/>
              <a:buChar char="•"/>
              <a:defRPr sz="1100" b="0" i="0" u="none" strike="noStrike" cap="none">
                <a:solidFill>
                  <a:srgbClr val="000000"/>
                </a:solidFill>
                <a:latin typeface="Crimson Text"/>
                <a:ea typeface="Crimson Text"/>
                <a:cs typeface="Crimson Text"/>
                <a:sym typeface="Crimson Text"/>
              </a:defRPr>
            </a:lvl6pPr>
            <a:lvl7pPr marL="3200400" marR="0" lvl="6" indent="-298450" algn="l" rtl="0">
              <a:lnSpc>
                <a:spcPct val="100000"/>
              </a:lnSpc>
              <a:spcBef>
                <a:spcPts val="2700"/>
              </a:spcBef>
              <a:spcAft>
                <a:spcPts val="0"/>
              </a:spcAft>
              <a:buClr>
                <a:srgbClr val="000000"/>
              </a:buClr>
              <a:buSzPts val="1100"/>
              <a:buFont typeface="Crimson Text"/>
              <a:buChar char="•"/>
              <a:defRPr sz="1100" b="0" i="0" u="none" strike="noStrike" cap="none">
                <a:solidFill>
                  <a:srgbClr val="000000"/>
                </a:solidFill>
                <a:latin typeface="Crimson Text"/>
                <a:ea typeface="Crimson Text"/>
                <a:cs typeface="Crimson Text"/>
                <a:sym typeface="Crimson Text"/>
              </a:defRPr>
            </a:lvl7pPr>
            <a:lvl8pPr marL="3657600" marR="0" lvl="7" indent="-298450" algn="l" rtl="0">
              <a:lnSpc>
                <a:spcPct val="100000"/>
              </a:lnSpc>
              <a:spcBef>
                <a:spcPts val="2700"/>
              </a:spcBef>
              <a:spcAft>
                <a:spcPts val="0"/>
              </a:spcAft>
              <a:buClr>
                <a:srgbClr val="000000"/>
              </a:buClr>
              <a:buSzPts val="1100"/>
              <a:buFont typeface="Crimson Text"/>
              <a:buChar char="•"/>
              <a:defRPr sz="1100" b="0" i="0" u="none" strike="noStrike" cap="none">
                <a:solidFill>
                  <a:srgbClr val="000000"/>
                </a:solidFill>
                <a:latin typeface="Crimson Text"/>
                <a:ea typeface="Crimson Text"/>
                <a:cs typeface="Crimson Text"/>
                <a:sym typeface="Crimson Text"/>
              </a:defRPr>
            </a:lvl8pPr>
            <a:lvl9pPr marL="4114800" marR="0" lvl="8" indent="-298450" algn="l" rtl="0">
              <a:lnSpc>
                <a:spcPct val="100000"/>
              </a:lnSpc>
              <a:spcBef>
                <a:spcPts val="2700"/>
              </a:spcBef>
              <a:spcAft>
                <a:spcPts val="0"/>
              </a:spcAft>
              <a:buClr>
                <a:srgbClr val="000000"/>
              </a:buClr>
              <a:buSzPts val="1100"/>
              <a:buFont typeface="Crimson Text"/>
              <a:buChar char="•"/>
              <a:defRPr sz="1100" b="0" i="0" u="none" strike="noStrike" cap="none">
                <a:solidFill>
                  <a:srgbClr val="000000"/>
                </a:solidFill>
                <a:latin typeface="Crimson Text"/>
                <a:ea typeface="Crimson Text"/>
                <a:cs typeface="Crimson Text"/>
                <a:sym typeface="Crimson Text"/>
              </a:defRPr>
            </a:lvl9pPr>
          </a:lstStyle>
          <a:p>
            <a:endParaRPr/>
          </a:p>
        </p:txBody>
      </p:sp>
      <p:pic>
        <p:nvPicPr>
          <p:cNvPr id="208" name="Google Shape;208;p37"/>
          <p:cNvPicPr preferRelativeResize="0"/>
          <p:nvPr/>
        </p:nvPicPr>
        <p:blipFill rotWithShape="1">
          <a:blip r:embed="rId14">
            <a:alphaModFix/>
          </a:blip>
          <a:srcRect/>
          <a:stretch/>
        </p:blipFill>
        <p:spPr>
          <a:xfrm>
            <a:off x="0" y="4667250"/>
            <a:ext cx="9144000" cy="47625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Google Shape;259;p50"/>
          <p:cNvSpPr txBox="1">
            <a:spLocks noGrp="1"/>
          </p:cNvSpPr>
          <p:nvPr>
            <p:ph type="ctrTitle" idx="4294967295"/>
          </p:nvPr>
        </p:nvSpPr>
        <p:spPr>
          <a:xfrm>
            <a:off x="599575" y="335675"/>
            <a:ext cx="7944900" cy="1704900"/>
          </a:xfrm>
          <a:prstGeom prst="rect">
            <a:avLst/>
          </a:prstGeom>
          <a:noFill/>
          <a:ln>
            <a:noFill/>
          </a:ln>
        </p:spPr>
        <p:txBody>
          <a:bodyPr spcFirstLastPara="1" wrap="square" lIns="32750" tIns="32750" rIns="32750" bIns="32750" anchor="b" anchorCtr="0">
            <a:noAutofit/>
          </a:bodyPr>
          <a:lstStyle/>
          <a:p>
            <a:pPr marL="0" marR="0" lvl="0" indent="0" algn="ctr" rtl="0">
              <a:lnSpc>
                <a:spcPct val="100000"/>
              </a:lnSpc>
              <a:spcBef>
                <a:spcPts val="0"/>
              </a:spcBef>
              <a:spcAft>
                <a:spcPts val="0"/>
              </a:spcAft>
              <a:buClr>
                <a:srgbClr val="514E61"/>
              </a:buClr>
              <a:buSzPts val="5800"/>
              <a:buFont typeface="Carme"/>
              <a:buNone/>
            </a:pPr>
            <a:r>
              <a:rPr lang="en" sz="5800" b="1" dirty="0">
                <a:solidFill>
                  <a:srgbClr val="514E61"/>
                </a:solidFill>
                <a:latin typeface="Helvetica Neue" panose="020B0604020202020204" charset="0"/>
              </a:rPr>
              <a:t>Bottle Your Brilliance </a:t>
            </a:r>
            <a:endParaRPr sz="5800" b="1" dirty="0">
              <a:solidFill>
                <a:srgbClr val="514E61"/>
              </a:solidFill>
              <a:latin typeface="Helvetica Neue" panose="020B0604020202020204" charset="0"/>
            </a:endParaRPr>
          </a:p>
          <a:p>
            <a:pPr marL="0" marR="0" lvl="0" indent="0" algn="ctr" rtl="0">
              <a:lnSpc>
                <a:spcPct val="100000"/>
              </a:lnSpc>
              <a:spcBef>
                <a:spcPts val="0"/>
              </a:spcBef>
              <a:spcAft>
                <a:spcPts val="0"/>
              </a:spcAft>
              <a:buClr>
                <a:srgbClr val="514E61"/>
              </a:buClr>
              <a:buSzPts val="5800"/>
              <a:buFont typeface="Carme"/>
              <a:buNone/>
            </a:pPr>
            <a:r>
              <a:rPr lang="en" sz="5800" b="1" dirty="0">
                <a:solidFill>
                  <a:srgbClr val="514E61"/>
                </a:solidFill>
                <a:latin typeface="Helvetica Neue" panose="020B0604020202020204" charset="0"/>
              </a:rPr>
              <a:t>Get More Clients</a:t>
            </a:r>
            <a:endParaRPr sz="5800" b="1" i="0" u="none" strike="noStrike" cap="none" dirty="0">
              <a:solidFill>
                <a:srgbClr val="514E61"/>
              </a:solidFill>
              <a:latin typeface="Helvetica Neue" panose="020B0604020202020204" charset="0"/>
              <a:sym typeface="Twentieth Century"/>
            </a:endParaRPr>
          </a:p>
        </p:txBody>
      </p:sp>
      <p:sp>
        <p:nvSpPr>
          <p:cNvPr id="260" name="Google Shape;260;p50"/>
          <p:cNvSpPr txBox="1">
            <a:spLocks noGrp="1"/>
          </p:cNvSpPr>
          <p:nvPr>
            <p:ph type="subTitle" idx="4294967295"/>
          </p:nvPr>
        </p:nvSpPr>
        <p:spPr>
          <a:xfrm>
            <a:off x="892969" y="2177672"/>
            <a:ext cx="7358063" cy="596057"/>
          </a:xfrm>
          <a:prstGeom prst="rect">
            <a:avLst/>
          </a:prstGeom>
          <a:noFill/>
          <a:ln>
            <a:noFill/>
          </a:ln>
        </p:spPr>
        <p:txBody>
          <a:bodyPr spcFirstLastPara="1" wrap="square" lIns="32750" tIns="32750" rIns="32750" bIns="32750" anchor="t" anchorCtr="0">
            <a:noAutofit/>
          </a:bodyPr>
          <a:lstStyle/>
          <a:p>
            <a:pPr marL="0" marR="0" lvl="0" indent="0" algn="ctr" rtl="0">
              <a:lnSpc>
                <a:spcPct val="100000"/>
              </a:lnSpc>
              <a:spcBef>
                <a:spcPts val="0"/>
              </a:spcBef>
              <a:spcAft>
                <a:spcPts val="0"/>
              </a:spcAft>
              <a:buClr>
                <a:srgbClr val="514E61"/>
              </a:buClr>
              <a:buSzPts val="2600"/>
              <a:buFont typeface="Carme"/>
              <a:buNone/>
            </a:pPr>
            <a:r>
              <a:rPr lang="en" sz="2600" i="1" dirty="0">
                <a:solidFill>
                  <a:srgbClr val="514E61"/>
                </a:solidFill>
                <a:latin typeface="Crimson Text" panose="020B0604020202020204" charset="0"/>
                <a:ea typeface="Carme"/>
                <a:cs typeface="Carme"/>
                <a:sym typeface="Carme"/>
              </a:rPr>
              <a:t>5 basic keys to bottling your unique brilliance</a:t>
            </a:r>
            <a:endParaRPr i="1" dirty="0">
              <a:latin typeface="Crimson Text" panose="020B0604020202020204" charset="0"/>
            </a:endParaRPr>
          </a:p>
          <a:p>
            <a:pPr marL="0" marR="0" lvl="0" indent="0" algn="ctr" rtl="0">
              <a:lnSpc>
                <a:spcPct val="100000"/>
              </a:lnSpc>
              <a:spcBef>
                <a:spcPts val="0"/>
              </a:spcBef>
              <a:spcAft>
                <a:spcPts val="0"/>
              </a:spcAft>
              <a:buClr>
                <a:srgbClr val="514E61"/>
              </a:buClr>
              <a:buSzPts val="2600"/>
              <a:buFont typeface="Carme"/>
              <a:buNone/>
            </a:pPr>
            <a:endParaRPr sz="2600" b="0" i="0" u="none" strike="noStrike" cap="none" dirty="0">
              <a:solidFill>
                <a:srgbClr val="514E61"/>
              </a:solidFill>
              <a:latin typeface="Carme"/>
              <a:ea typeface="Carme"/>
              <a:cs typeface="Carme"/>
              <a:sym typeface="Carme"/>
            </a:endParaRPr>
          </a:p>
        </p:txBody>
      </p:sp>
      <p:sp>
        <p:nvSpPr>
          <p:cNvPr id="261" name="Google Shape;261;p50"/>
          <p:cNvSpPr txBox="1"/>
          <p:nvPr/>
        </p:nvSpPr>
        <p:spPr>
          <a:xfrm>
            <a:off x="2129513" y="3720979"/>
            <a:ext cx="4884976" cy="361169"/>
          </a:xfrm>
          <a:prstGeom prst="rect">
            <a:avLst/>
          </a:prstGeom>
          <a:noFill/>
          <a:ln>
            <a:noFill/>
          </a:ln>
        </p:spPr>
        <p:txBody>
          <a:bodyPr spcFirstLastPara="1" wrap="square" lIns="32750" tIns="32750" rIns="32750" bIns="32750" anchor="ctr" anchorCtr="0">
            <a:noAutofit/>
          </a:bodyPr>
          <a:lstStyle/>
          <a:p>
            <a:pPr marL="0" marR="0" lvl="0" indent="0" algn="ctr" rtl="0">
              <a:lnSpc>
                <a:spcPct val="100000"/>
              </a:lnSpc>
              <a:spcBef>
                <a:spcPts val="0"/>
              </a:spcBef>
              <a:spcAft>
                <a:spcPts val="0"/>
              </a:spcAft>
              <a:buClr>
                <a:srgbClr val="514E61"/>
              </a:buClr>
              <a:buSzPts val="2300"/>
              <a:buFont typeface="Carme"/>
              <a:buNone/>
            </a:pPr>
            <a:r>
              <a:rPr lang="en" sz="1800" b="0" i="0" u="none" strike="noStrike" cap="none">
                <a:solidFill>
                  <a:srgbClr val="434343"/>
                </a:solidFill>
                <a:latin typeface="Crimson Text"/>
                <a:ea typeface="Crimson Text"/>
                <a:cs typeface="Crimson Text"/>
                <a:sym typeface="Crimson Text"/>
              </a:rPr>
              <a:t>With Anna McLoughlin from Inkspiller</a:t>
            </a:r>
            <a:endParaRPr sz="1800" b="0" i="0" u="none" strike="noStrike" cap="none">
              <a:solidFill>
                <a:srgbClr val="434343"/>
              </a:solidFill>
              <a:latin typeface="Crimson Text"/>
              <a:ea typeface="Crimson Text"/>
              <a:cs typeface="Crimson Text"/>
              <a:sym typeface="Crimson Tex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Google Shape;313;p59"/>
          <p:cNvSpPr txBox="1">
            <a:spLocks noGrp="1"/>
          </p:cNvSpPr>
          <p:nvPr>
            <p:ph type="title"/>
          </p:nvPr>
        </p:nvSpPr>
        <p:spPr>
          <a:xfrm>
            <a:off x="669725" y="234383"/>
            <a:ext cx="7804500" cy="3202200"/>
          </a:xfrm>
          <a:prstGeom prst="rect">
            <a:avLst/>
          </a:prstGeom>
          <a:noFill/>
          <a:ln>
            <a:noFill/>
          </a:ln>
        </p:spPr>
        <p:txBody>
          <a:bodyPr spcFirstLastPara="1" wrap="square" lIns="32750" tIns="32750" rIns="32750" bIns="32750" anchor="ctr" anchorCtr="0">
            <a:noAutofit/>
          </a:bodyPr>
          <a:lstStyle/>
          <a:p>
            <a:pPr marL="0" marR="0" lvl="0" indent="0" algn="ctr" rtl="0">
              <a:lnSpc>
                <a:spcPct val="100000"/>
              </a:lnSpc>
              <a:spcBef>
                <a:spcPts val="0"/>
              </a:spcBef>
              <a:spcAft>
                <a:spcPts val="0"/>
              </a:spcAft>
              <a:buClr>
                <a:srgbClr val="514E61"/>
              </a:buClr>
              <a:buSzPts val="20800"/>
              <a:buFont typeface="Carme"/>
              <a:buNone/>
            </a:pPr>
            <a:r>
              <a:rPr lang="en" sz="4600" b="1" dirty="0">
                <a:solidFill>
                  <a:srgbClr val="514E61"/>
                </a:solidFill>
                <a:latin typeface="Helvetica Neue" panose="020B0604020202020204" charset="0"/>
                <a:ea typeface="Twentieth Century"/>
                <a:cs typeface="Twentieth Century"/>
                <a:sym typeface="Twentieth Century"/>
              </a:rPr>
              <a:t>Key 2: WHAT</a:t>
            </a:r>
            <a:endParaRPr sz="4600" dirty="0">
              <a:latin typeface="Helvetica Neue" panose="020B060402020202020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sp>
        <p:nvSpPr>
          <p:cNvPr id="318" name="Google Shape;318;p60"/>
          <p:cNvSpPr txBox="1">
            <a:spLocks noGrp="1"/>
          </p:cNvSpPr>
          <p:nvPr>
            <p:ph type="title"/>
          </p:nvPr>
        </p:nvSpPr>
        <p:spPr>
          <a:xfrm>
            <a:off x="669725" y="234403"/>
            <a:ext cx="7804500" cy="419100"/>
          </a:xfrm>
          <a:prstGeom prst="rect">
            <a:avLst/>
          </a:prstGeom>
          <a:noFill/>
          <a:ln>
            <a:noFill/>
          </a:ln>
        </p:spPr>
        <p:txBody>
          <a:bodyPr spcFirstLastPara="1" wrap="square" lIns="32750" tIns="32750" rIns="32750" bIns="32750" anchor="ctr" anchorCtr="0">
            <a:noAutofit/>
          </a:bodyPr>
          <a:lstStyle/>
          <a:p>
            <a:pPr marL="0" marR="0" lvl="0" indent="0" algn="ctr" rtl="0">
              <a:lnSpc>
                <a:spcPct val="100000"/>
              </a:lnSpc>
              <a:spcBef>
                <a:spcPts val="0"/>
              </a:spcBef>
              <a:spcAft>
                <a:spcPts val="0"/>
              </a:spcAft>
              <a:buClr>
                <a:srgbClr val="514E61"/>
              </a:buClr>
              <a:buSzPts val="20800"/>
              <a:buFont typeface="Carme"/>
              <a:buNone/>
            </a:pPr>
            <a:r>
              <a:rPr lang="en" sz="4600" b="1" dirty="0">
                <a:solidFill>
                  <a:srgbClr val="514E61"/>
                </a:solidFill>
                <a:latin typeface="Helvetica Neue" panose="020B0604020202020204" charset="0"/>
                <a:ea typeface="Twentieth Century"/>
                <a:cs typeface="Twentieth Century"/>
                <a:sym typeface="Twentieth Century"/>
              </a:rPr>
              <a:t>Key 2: WHAT</a:t>
            </a:r>
            <a:endParaRPr sz="4600" dirty="0">
              <a:latin typeface="Helvetica Neue" panose="020B0604020202020204" charset="0"/>
            </a:endParaRPr>
          </a:p>
        </p:txBody>
      </p:sp>
      <p:graphicFrame>
        <p:nvGraphicFramePr>
          <p:cNvPr id="319" name="Google Shape;319;p60"/>
          <p:cNvGraphicFramePr/>
          <p:nvPr/>
        </p:nvGraphicFramePr>
        <p:xfrm>
          <a:off x="952500" y="896163"/>
          <a:ext cx="7239000" cy="2813225"/>
        </p:xfrm>
        <a:graphic>
          <a:graphicData uri="http://schemas.openxmlformats.org/drawingml/2006/table">
            <a:tbl>
              <a:tblPr>
                <a:noFill/>
                <a:tableStyleId>{9C346921-62E1-457A-867B-FF7CC96C6A89}</a:tableStyleId>
              </a:tblPr>
              <a:tblGrid>
                <a:gridCol w="559175"/>
                <a:gridCol w="1250575"/>
                <a:gridCol w="904875"/>
                <a:gridCol w="904875"/>
                <a:gridCol w="904875"/>
                <a:gridCol w="904875"/>
                <a:gridCol w="904875"/>
                <a:gridCol w="904875"/>
              </a:tblGrid>
              <a:tr h="490425">
                <a:tc>
                  <a:txBody>
                    <a:bodyPr/>
                    <a:lstStyle/>
                    <a:p>
                      <a:pPr marL="0" lvl="0" indent="0" algn="ctr" rtl="0">
                        <a:spcBef>
                          <a:spcPts val="0"/>
                        </a:spcBef>
                        <a:spcAft>
                          <a:spcPts val="0"/>
                        </a:spcAft>
                        <a:buNone/>
                      </a:pPr>
                      <a:endParaRPr>
                        <a:solidFill>
                          <a:srgbClr val="FFD966"/>
                        </a:solidFill>
                        <a:latin typeface="Oswald"/>
                        <a:ea typeface="Oswald"/>
                        <a:cs typeface="Oswald"/>
                        <a:sym typeface="Oswald"/>
                      </a:endParaRPr>
                    </a:p>
                  </a:txBody>
                  <a:tcPr marL="91425" marR="91425" marT="91425" marB="91425">
                    <a:lnR w="9525" cap="flat" cmpd="sng">
                      <a:solidFill>
                        <a:srgbClr val="999999"/>
                      </a:solidFill>
                      <a:prstDash val="solid"/>
                      <a:round/>
                      <a:headEnd type="none" w="sm" len="sm"/>
                      <a:tailEnd type="none" w="sm" len="sm"/>
                    </a:lnR>
                    <a:solidFill>
                      <a:srgbClr val="666666"/>
                    </a:solidFill>
                  </a:tcPr>
                </a:tc>
                <a:tc gridSpan="7">
                  <a:txBody>
                    <a:bodyPr/>
                    <a:lstStyle/>
                    <a:p>
                      <a:pPr marL="0" lvl="0" indent="0" algn="ctr" rtl="0">
                        <a:spcBef>
                          <a:spcPts val="0"/>
                        </a:spcBef>
                        <a:spcAft>
                          <a:spcPts val="0"/>
                        </a:spcAft>
                        <a:buNone/>
                      </a:pPr>
                      <a:r>
                        <a:rPr lang="en">
                          <a:solidFill>
                            <a:srgbClr val="F6B26B"/>
                          </a:solidFill>
                          <a:latin typeface="Twentieth Century"/>
                          <a:ea typeface="Twentieth Century"/>
                          <a:cs typeface="Twentieth Century"/>
                          <a:sym typeface="Twentieth Century"/>
                        </a:rPr>
                        <a:t>SECTOR</a:t>
                      </a:r>
                      <a:endParaRPr>
                        <a:solidFill>
                          <a:srgbClr val="F6B26B"/>
                        </a:solidFill>
                        <a:latin typeface="Twentieth Century"/>
                        <a:ea typeface="Twentieth Century"/>
                        <a:cs typeface="Twentieth Century"/>
                        <a:sym typeface="Twentieth Century"/>
                      </a:endParaRPr>
                    </a:p>
                  </a:txBody>
                  <a:tcPr marL="91425" marR="91425" marT="91425" marB="91425">
                    <a:lnL w="9525" cap="flat" cmpd="sng">
                      <a:solidFill>
                        <a:srgbClr val="999999"/>
                      </a:solidFill>
                      <a:prstDash val="solid"/>
                      <a:round/>
                      <a:headEnd type="none" w="sm" len="sm"/>
                      <a:tailEnd type="none" w="sm" len="sm"/>
                    </a:lnL>
                    <a:lnR w="9525" cap="flat" cmpd="sng">
                      <a:solidFill>
                        <a:srgbClr val="999999"/>
                      </a:solidFill>
                      <a:prstDash val="solid"/>
                      <a:round/>
                      <a:headEnd type="none" w="sm" len="sm"/>
                      <a:tailEnd type="none" w="sm" len="sm"/>
                    </a:lnR>
                    <a:lnB w="9525" cap="flat" cmpd="sng">
                      <a:solidFill>
                        <a:srgbClr val="999999"/>
                      </a:solidFill>
                      <a:prstDash val="solid"/>
                      <a:round/>
                      <a:headEnd type="none" w="sm" len="sm"/>
                      <a:tailEnd type="none" w="sm" len="sm"/>
                    </a:lnB>
                    <a:solidFill>
                      <a:srgbClr val="66666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41750">
                <a:tc rowSpan="6">
                  <a:txBody>
                    <a:bodyPr/>
                    <a:lstStyle/>
                    <a:p>
                      <a:pPr marL="0" lvl="0" indent="0" algn="l" rtl="0">
                        <a:spcBef>
                          <a:spcPts val="0"/>
                        </a:spcBef>
                        <a:spcAft>
                          <a:spcPts val="0"/>
                        </a:spcAft>
                        <a:buNone/>
                      </a:pPr>
                      <a:endParaRPr>
                        <a:solidFill>
                          <a:srgbClr val="FFD966"/>
                        </a:solidFill>
                        <a:latin typeface="Oswald"/>
                        <a:ea typeface="Oswald"/>
                        <a:cs typeface="Oswald"/>
                        <a:sym typeface="Oswald"/>
                      </a:endParaRPr>
                    </a:p>
                    <a:p>
                      <a:pPr marL="0" lvl="0" indent="0" algn="l" rtl="0">
                        <a:spcBef>
                          <a:spcPts val="0"/>
                        </a:spcBef>
                        <a:spcAft>
                          <a:spcPts val="0"/>
                        </a:spcAft>
                        <a:buNone/>
                      </a:pPr>
                      <a:endParaRPr>
                        <a:solidFill>
                          <a:srgbClr val="FFD966"/>
                        </a:solidFill>
                        <a:latin typeface="Oswald"/>
                        <a:ea typeface="Oswald"/>
                        <a:cs typeface="Oswald"/>
                        <a:sym typeface="Oswald"/>
                      </a:endParaRPr>
                    </a:p>
                  </a:txBody>
                  <a:tcPr marL="91425" marR="91425" marT="91425" marB="91425" anchor="ctr">
                    <a:lnR w="9525" cap="flat" cmpd="sng">
                      <a:solidFill>
                        <a:srgbClr val="999999"/>
                      </a:solidFill>
                      <a:prstDash val="solid"/>
                      <a:round/>
                      <a:headEnd type="none" w="sm" len="sm"/>
                      <a:tailEnd type="none" w="sm" len="sm"/>
                    </a:lnR>
                    <a:solidFill>
                      <a:srgbClr val="666666"/>
                    </a:solidFill>
                  </a:tcPr>
                </a:tc>
                <a:tc>
                  <a:txBody>
                    <a:bodyPr/>
                    <a:lstStyle/>
                    <a:p>
                      <a:pPr marL="0" lvl="0" indent="0" algn="l" rtl="0">
                        <a:spcBef>
                          <a:spcPts val="0"/>
                        </a:spcBef>
                        <a:spcAft>
                          <a:spcPts val="0"/>
                        </a:spcAft>
                        <a:buNone/>
                      </a:pPr>
                      <a:endParaRPr sz="1000">
                        <a:solidFill>
                          <a:srgbClr val="F6B26B"/>
                        </a:solidFill>
                        <a:latin typeface="Twentieth Century"/>
                        <a:ea typeface="Twentieth Century"/>
                        <a:cs typeface="Twentieth Century"/>
                        <a:sym typeface="Twentieth Century"/>
                      </a:endParaRPr>
                    </a:p>
                  </a:txBody>
                  <a:tcPr marL="91425" marR="91425" marT="91425" marB="91425">
                    <a:lnL w="9525" cap="flat" cmpd="sng">
                      <a:solidFill>
                        <a:srgbClr val="999999"/>
                      </a:solidFill>
                      <a:prstDash val="solid"/>
                      <a:round/>
                      <a:headEnd type="none" w="sm" len="sm"/>
                      <a:tailEnd type="none" w="sm" len="sm"/>
                    </a:lnL>
                    <a:lnR w="9525" cap="flat" cmpd="sng">
                      <a:solidFill>
                        <a:srgbClr val="999999"/>
                      </a:solidFill>
                      <a:prstDash val="solid"/>
                      <a:round/>
                      <a:headEnd type="none" w="sm" len="sm"/>
                      <a:tailEnd type="none" w="sm" len="sm"/>
                    </a:lnR>
                    <a:lnT w="9525" cap="flat" cmpd="sng">
                      <a:solidFill>
                        <a:srgbClr val="999999"/>
                      </a:solidFill>
                      <a:prstDash val="solid"/>
                      <a:round/>
                      <a:headEnd type="none" w="sm" len="sm"/>
                      <a:tailEnd type="none" w="sm" len="sm"/>
                    </a:lnT>
                    <a:lnB w="9525" cap="flat" cmpd="sng">
                      <a:solidFill>
                        <a:srgbClr val="999999"/>
                      </a:solidFill>
                      <a:prstDash val="solid"/>
                      <a:round/>
                      <a:headEnd type="none" w="sm" len="sm"/>
                      <a:tailEnd type="none" w="sm" len="sm"/>
                    </a:lnB>
                    <a:solidFill>
                      <a:srgbClr val="666666"/>
                    </a:solidFill>
                  </a:tcPr>
                </a:tc>
                <a:tc>
                  <a:txBody>
                    <a:bodyPr/>
                    <a:lstStyle/>
                    <a:p>
                      <a:pPr marL="0" lvl="0" indent="0" algn="l" rtl="0">
                        <a:spcBef>
                          <a:spcPts val="0"/>
                        </a:spcBef>
                        <a:spcAft>
                          <a:spcPts val="0"/>
                        </a:spcAft>
                        <a:buNone/>
                      </a:pPr>
                      <a:r>
                        <a:rPr lang="en" sz="900">
                          <a:solidFill>
                            <a:srgbClr val="F6B26B"/>
                          </a:solidFill>
                          <a:latin typeface="Twentieth Century"/>
                          <a:ea typeface="Twentieth Century"/>
                          <a:cs typeface="Twentieth Century"/>
                          <a:sym typeface="Twentieth Century"/>
                        </a:rPr>
                        <a:t>B2B</a:t>
                      </a:r>
                      <a:endParaRPr sz="900">
                        <a:solidFill>
                          <a:srgbClr val="F6B26B"/>
                        </a:solidFill>
                        <a:latin typeface="Twentieth Century"/>
                        <a:ea typeface="Twentieth Century"/>
                        <a:cs typeface="Twentieth Century"/>
                        <a:sym typeface="Twentieth Century"/>
                      </a:endParaRPr>
                    </a:p>
                  </a:txBody>
                  <a:tcPr marL="91425" marR="91425" marT="91425" marB="91425">
                    <a:lnL w="9525" cap="flat" cmpd="sng">
                      <a:solidFill>
                        <a:srgbClr val="999999"/>
                      </a:solidFill>
                      <a:prstDash val="solid"/>
                      <a:round/>
                      <a:headEnd type="none" w="sm" len="sm"/>
                      <a:tailEnd type="none" w="sm" len="sm"/>
                    </a:lnL>
                    <a:solidFill>
                      <a:srgbClr val="666666"/>
                    </a:solidFill>
                  </a:tcPr>
                </a:tc>
                <a:tc>
                  <a:txBody>
                    <a:bodyPr/>
                    <a:lstStyle/>
                    <a:p>
                      <a:pPr marL="0" lvl="0" indent="0" algn="l" rtl="0">
                        <a:spcBef>
                          <a:spcPts val="0"/>
                        </a:spcBef>
                        <a:spcAft>
                          <a:spcPts val="0"/>
                        </a:spcAft>
                        <a:buNone/>
                      </a:pPr>
                      <a:r>
                        <a:rPr lang="en" sz="900">
                          <a:solidFill>
                            <a:srgbClr val="F6B26B"/>
                          </a:solidFill>
                          <a:latin typeface="Twentieth Century"/>
                          <a:ea typeface="Twentieth Century"/>
                          <a:cs typeface="Twentieth Century"/>
                          <a:sym typeface="Twentieth Century"/>
                        </a:rPr>
                        <a:t>B2C</a:t>
                      </a:r>
                      <a:endParaRPr sz="900">
                        <a:solidFill>
                          <a:srgbClr val="F6B26B"/>
                        </a:solidFill>
                        <a:latin typeface="Twentieth Century"/>
                        <a:ea typeface="Twentieth Century"/>
                        <a:cs typeface="Twentieth Century"/>
                        <a:sym typeface="Twentieth Century"/>
                      </a:endParaRPr>
                    </a:p>
                  </a:txBody>
                  <a:tcPr marL="91425" marR="91425" marT="91425" marB="91425">
                    <a:solidFill>
                      <a:srgbClr val="666666"/>
                    </a:solidFill>
                  </a:tcPr>
                </a:tc>
                <a:tc>
                  <a:txBody>
                    <a:bodyPr/>
                    <a:lstStyle/>
                    <a:p>
                      <a:pPr marL="0" lvl="0" indent="0" algn="l" rtl="0">
                        <a:spcBef>
                          <a:spcPts val="0"/>
                        </a:spcBef>
                        <a:spcAft>
                          <a:spcPts val="0"/>
                        </a:spcAft>
                        <a:buNone/>
                      </a:pPr>
                      <a:r>
                        <a:rPr lang="en" sz="900">
                          <a:solidFill>
                            <a:srgbClr val="F6B26B"/>
                          </a:solidFill>
                          <a:latin typeface="Twentieth Century"/>
                          <a:ea typeface="Twentieth Century"/>
                          <a:cs typeface="Twentieth Century"/>
                          <a:sym typeface="Twentieth Century"/>
                        </a:rPr>
                        <a:t>FMCG</a:t>
                      </a:r>
                      <a:endParaRPr sz="900">
                        <a:solidFill>
                          <a:srgbClr val="F6B26B"/>
                        </a:solidFill>
                        <a:latin typeface="Twentieth Century"/>
                        <a:ea typeface="Twentieth Century"/>
                        <a:cs typeface="Twentieth Century"/>
                        <a:sym typeface="Twentieth Century"/>
                      </a:endParaRPr>
                    </a:p>
                  </a:txBody>
                  <a:tcPr marL="91425" marR="91425" marT="91425" marB="91425">
                    <a:lnR w="9525" cap="flat" cmpd="sng">
                      <a:solidFill>
                        <a:srgbClr val="999999"/>
                      </a:solidFill>
                      <a:prstDash val="solid"/>
                      <a:round/>
                      <a:headEnd type="none" w="sm" len="sm"/>
                      <a:tailEnd type="none" w="sm" len="sm"/>
                    </a:lnR>
                    <a:solidFill>
                      <a:srgbClr val="666666"/>
                    </a:solidFill>
                  </a:tcPr>
                </a:tc>
                <a:tc>
                  <a:txBody>
                    <a:bodyPr/>
                    <a:lstStyle/>
                    <a:p>
                      <a:pPr marL="0" lvl="0" indent="0" algn="l" rtl="0">
                        <a:spcBef>
                          <a:spcPts val="0"/>
                        </a:spcBef>
                        <a:spcAft>
                          <a:spcPts val="0"/>
                        </a:spcAft>
                        <a:buNone/>
                      </a:pPr>
                      <a:r>
                        <a:rPr lang="en" sz="900">
                          <a:solidFill>
                            <a:srgbClr val="F6B26B"/>
                          </a:solidFill>
                          <a:latin typeface="Twentieth Century"/>
                          <a:ea typeface="Twentieth Century"/>
                          <a:cs typeface="Twentieth Century"/>
                          <a:sym typeface="Twentieth Century"/>
                        </a:rPr>
                        <a:t>CHARITIES</a:t>
                      </a:r>
                      <a:endParaRPr sz="900">
                        <a:solidFill>
                          <a:srgbClr val="F6B26B"/>
                        </a:solidFill>
                        <a:latin typeface="Twentieth Century"/>
                        <a:ea typeface="Twentieth Century"/>
                        <a:cs typeface="Twentieth Century"/>
                        <a:sym typeface="Twentieth Century"/>
                      </a:endParaRPr>
                    </a:p>
                  </a:txBody>
                  <a:tcPr marL="91425" marR="91425" marT="91425" marB="91425">
                    <a:lnL w="9525" cap="flat" cmpd="sng">
                      <a:solidFill>
                        <a:srgbClr val="999999"/>
                      </a:solidFill>
                      <a:prstDash val="solid"/>
                      <a:round/>
                      <a:headEnd type="none" w="sm" len="sm"/>
                      <a:tailEnd type="none" w="sm" len="sm"/>
                    </a:lnL>
                    <a:lnR w="9525" cap="flat" cmpd="sng">
                      <a:solidFill>
                        <a:srgbClr val="999999"/>
                      </a:solidFill>
                      <a:prstDash val="solid"/>
                      <a:round/>
                      <a:headEnd type="none" w="sm" len="sm"/>
                      <a:tailEnd type="none" w="sm" len="sm"/>
                    </a:lnR>
                    <a:lnT w="9525" cap="flat" cmpd="sng">
                      <a:solidFill>
                        <a:srgbClr val="999999"/>
                      </a:solidFill>
                      <a:prstDash val="solid"/>
                      <a:round/>
                      <a:headEnd type="none" w="sm" len="sm"/>
                      <a:tailEnd type="none" w="sm" len="sm"/>
                    </a:lnT>
                    <a:lnB w="9525" cap="flat" cmpd="sng">
                      <a:solidFill>
                        <a:srgbClr val="999999"/>
                      </a:solidFill>
                      <a:prstDash val="solid"/>
                      <a:round/>
                      <a:headEnd type="none" w="sm" len="sm"/>
                      <a:tailEnd type="none" w="sm" len="sm"/>
                    </a:lnB>
                    <a:solidFill>
                      <a:srgbClr val="666666"/>
                    </a:solidFill>
                  </a:tcPr>
                </a:tc>
                <a:tc>
                  <a:txBody>
                    <a:bodyPr/>
                    <a:lstStyle/>
                    <a:p>
                      <a:pPr marL="0" lvl="0" indent="0" algn="l" rtl="0">
                        <a:spcBef>
                          <a:spcPts val="0"/>
                        </a:spcBef>
                        <a:spcAft>
                          <a:spcPts val="0"/>
                        </a:spcAft>
                        <a:buNone/>
                      </a:pPr>
                      <a:r>
                        <a:rPr lang="en" sz="900">
                          <a:solidFill>
                            <a:srgbClr val="F6B26B"/>
                          </a:solidFill>
                          <a:latin typeface="Twentieth Century"/>
                          <a:ea typeface="Twentieth Century"/>
                          <a:cs typeface="Twentieth Century"/>
                          <a:sym typeface="Twentieth Century"/>
                        </a:rPr>
                        <a:t>FINANCE</a:t>
                      </a:r>
                      <a:endParaRPr sz="900">
                        <a:solidFill>
                          <a:srgbClr val="F6B26B"/>
                        </a:solidFill>
                        <a:latin typeface="Twentieth Century"/>
                        <a:ea typeface="Twentieth Century"/>
                        <a:cs typeface="Twentieth Century"/>
                        <a:sym typeface="Twentieth Century"/>
                      </a:endParaRPr>
                    </a:p>
                  </a:txBody>
                  <a:tcPr marL="91425" marR="91425" marT="91425" marB="91425">
                    <a:lnL w="9525" cap="flat" cmpd="sng">
                      <a:solidFill>
                        <a:srgbClr val="999999"/>
                      </a:solidFill>
                      <a:prstDash val="solid"/>
                      <a:round/>
                      <a:headEnd type="none" w="sm" len="sm"/>
                      <a:tailEnd type="none" w="sm" len="sm"/>
                    </a:lnL>
                    <a:lnR w="9525" cap="flat" cmpd="sng">
                      <a:solidFill>
                        <a:srgbClr val="999999"/>
                      </a:solidFill>
                      <a:prstDash val="solid"/>
                      <a:round/>
                      <a:headEnd type="none" w="sm" len="sm"/>
                      <a:tailEnd type="none" w="sm" len="sm"/>
                    </a:lnR>
                    <a:lnT w="9525" cap="flat" cmpd="sng">
                      <a:solidFill>
                        <a:srgbClr val="999999"/>
                      </a:solidFill>
                      <a:prstDash val="solid"/>
                      <a:round/>
                      <a:headEnd type="none" w="sm" len="sm"/>
                      <a:tailEnd type="none" w="sm" len="sm"/>
                    </a:lnT>
                    <a:lnB w="9525" cap="flat" cmpd="sng">
                      <a:solidFill>
                        <a:srgbClr val="999999"/>
                      </a:solidFill>
                      <a:prstDash val="solid"/>
                      <a:round/>
                      <a:headEnd type="none" w="sm" len="sm"/>
                      <a:tailEnd type="none" w="sm" len="sm"/>
                    </a:lnB>
                    <a:solidFill>
                      <a:srgbClr val="666666"/>
                    </a:solidFill>
                  </a:tcPr>
                </a:tc>
                <a:tc>
                  <a:txBody>
                    <a:bodyPr/>
                    <a:lstStyle/>
                    <a:p>
                      <a:pPr marL="0" lvl="0" indent="0" algn="l" rtl="0">
                        <a:spcBef>
                          <a:spcPts val="0"/>
                        </a:spcBef>
                        <a:spcAft>
                          <a:spcPts val="0"/>
                        </a:spcAft>
                        <a:buNone/>
                      </a:pPr>
                      <a:r>
                        <a:rPr lang="en" sz="900">
                          <a:solidFill>
                            <a:srgbClr val="F6B26B"/>
                          </a:solidFill>
                          <a:latin typeface="Twentieth Century"/>
                          <a:ea typeface="Twentieth Century"/>
                          <a:cs typeface="Twentieth Century"/>
                          <a:sym typeface="Twentieth Century"/>
                        </a:rPr>
                        <a:t>OTHER</a:t>
                      </a:r>
                      <a:endParaRPr sz="900">
                        <a:solidFill>
                          <a:srgbClr val="F6B26B"/>
                        </a:solidFill>
                        <a:latin typeface="Twentieth Century"/>
                        <a:ea typeface="Twentieth Century"/>
                        <a:cs typeface="Twentieth Century"/>
                        <a:sym typeface="Twentieth Century"/>
                      </a:endParaRPr>
                    </a:p>
                  </a:txBody>
                  <a:tcPr marL="91425" marR="91425" marT="91425" marB="91425">
                    <a:lnL w="9525" cap="flat" cmpd="sng">
                      <a:solidFill>
                        <a:srgbClr val="999999"/>
                      </a:solidFill>
                      <a:prstDash val="solid"/>
                      <a:round/>
                      <a:headEnd type="none" w="sm" len="sm"/>
                      <a:tailEnd type="none" w="sm" len="sm"/>
                    </a:lnL>
                    <a:lnR w="9525" cap="flat" cmpd="sng">
                      <a:solidFill>
                        <a:srgbClr val="999999"/>
                      </a:solidFill>
                      <a:prstDash val="solid"/>
                      <a:round/>
                      <a:headEnd type="none" w="sm" len="sm"/>
                      <a:tailEnd type="none" w="sm" len="sm"/>
                    </a:lnR>
                    <a:lnT w="9525" cap="flat" cmpd="sng">
                      <a:solidFill>
                        <a:srgbClr val="999999"/>
                      </a:solidFill>
                      <a:prstDash val="solid"/>
                      <a:round/>
                      <a:headEnd type="none" w="sm" len="sm"/>
                      <a:tailEnd type="none" w="sm" len="sm"/>
                    </a:lnT>
                    <a:lnB w="9525" cap="flat" cmpd="sng">
                      <a:solidFill>
                        <a:srgbClr val="999999"/>
                      </a:solidFill>
                      <a:prstDash val="solid"/>
                      <a:round/>
                      <a:headEnd type="none" w="sm" len="sm"/>
                      <a:tailEnd type="none" w="sm" len="sm"/>
                    </a:lnB>
                    <a:solidFill>
                      <a:srgbClr val="666666"/>
                    </a:solidFill>
                  </a:tcPr>
                </a:tc>
              </a:tr>
              <a:tr h="325525">
                <a:tc vMerge="1">
                  <a:txBody>
                    <a:bodyPr/>
                    <a:lstStyle/>
                    <a:p>
                      <a:endParaRPr lang="en-US"/>
                    </a:p>
                  </a:txBody>
                  <a:tcPr/>
                </a:tc>
                <a:tc>
                  <a:txBody>
                    <a:bodyPr/>
                    <a:lstStyle/>
                    <a:p>
                      <a:pPr marL="0" lvl="0" indent="0" algn="l" rtl="0">
                        <a:spcBef>
                          <a:spcPts val="0"/>
                        </a:spcBef>
                        <a:spcAft>
                          <a:spcPts val="0"/>
                        </a:spcAft>
                        <a:buNone/>
                      </a:pPr>
                      <a:r>
                        <a:rPr lang="en" sz="900">
                          <a:solidFill>
                            <a:srgbClr val="F6B26B"/>
                          </a:solidFill>
                          <a:latin typeface="Twentieth Century"/>
                          <a:ea typeface="Twentieth Century"/>
                          <a:cs typeface="Twentieth Century"/>
                          <a:sym typeface="Twentieth Century"/>
                        </a:rPr>
                        <a:t>Advertising</a:t>
                      </a:r>
                      <a:endParaRPr sz="900">
                        <a:solidFill>
                          <a:srgbClr val="F6B26B"/>
                        </a:solidFill>
                        <a:latin typeface="Twentieth Century"/>
                        <a:ea typeface="Twentieth Century"/>
                        <a:cs typeface="Twentieth Century"/>
                        <a:sym typeface="Twentieth Century"/>
                      </a:endParaRPr>
                    </a:p>
                  </a:txBody>
                  <a:tcPr marL="91425" marR="91425" marT="91425" marB="91425">
                    <a:lnL w="9525" cap="flat" cmpd="sng">
                      <a:solidFill>
                        <a:srgbClr val="999999"/>
                      </a:solidFill>
                      <a:prstDash val="solid"/>
                      <a:round/>
                      <a:headEnd type="none" w="sm" len="sm"/>
                      <a:tailEnd type="none" w="sm" len="sm"/>
                    </a:lnL>
                    <a:lnR w="9525" cap="flat" cmpd="sng">
                      <a:solidFill>
                        <a:srgbClr val="999999"/>
                      </a:solidFill>
                      <a:prstDash val="solid"/>
                      <a:round/>
                      <a:headEnd type="none" w="sm" len="sm"/>
                      <a:tailEnd type="none" w="sm" len="sm"/>
                    </a:lnR>
                    <a:lnT w="9525" cap="flat" cmpd="sng">
                      <a:solidFill>
                        <a:srgbClr val="999999"/>
                      </a:solidFill>
                      <a:prstDash val="solid"/>
                      <a:round/>
                      <a:headEnd type="none" w="sm" len="sm"/>
                      <a:tailEnd type="none" w="sm" len="sm"/>
                    </a:lnT>
                    <a:lnB w="9525" cap="flat" cmpd="sng">
                      <a:solidFill>
                        <a:srgbClr val="999999"/>
                      </a:solidFill>
                      <a:prstDash val="solid"/>
                      <a:round/>
                      <a:headEnd type="none" w="sm" len="sm"/>
                      <a:tailEnd type="none" w="sm" len="sm"/>
                    </a:lnB>
                    <a:solidFill>
                      <a:srgbClr val="666666"/>
                    </a:solidFill>
                  </a:tcPr>
                </a:tc>
                <a:tc>
                  <a:txBody>
                    <a:bodyPr/>
                    <a:lstStyle/>
                    <a:p>
                      <a:pPr marL="0" lvl="0" indent="0" algn="l" rtl="0">
                        <a:spcBef>
                          <a:spcPts val="0"/>
                        </a:spcBef>
                        <a:spcAft>
                          <a:spcPts val="0"/>
                        </a:spcAft>
                        <a:buNone/>
                      </a:pPr>
                      <a:endParaRPr/>
                    </a:p>
                  </a:txBody>
                  <a:tcPr marL="91425" marR="91425" marT="91425" marB="91425">
                    <a:lnL w="9525" cap="flat" cmpd="sng">
                      <a:solidFill>
                        <a:srgbClr val="999999"/>
                      </a:solidFill>
                      <a:prstDash val="solid"/>
                      <a:round/>
                      <a:headEnd type="none" w="sm" len="sm"/>
                      <a:tailEnd type="none" w="sm" len="sm"/>
                    </a:lnL>
                  </a:tcPr>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lnT w="9525" cap="flat" cmpd="sng">
                      <a:solidFill>
                        <a:srgbClr val="999999"/>
                      </a:solidFill>
                      <a:prstDash val="solid"/>
                      <a:round/>
                      <a:headEnd type="none" w="sm" len="sm"/>
                      <a:tailEnd type="none" w="sm" len="sm"/>
                    </a:lnT>
                  </a:tcPr>
                </a:tc>
                <a:tc>
                  <a:txBody>
                    <a:bodyPr/>
                    <a:lstStyle/>
                    <a:p>
                      <a:pPr marL="0" lvl="0" indent="0" algn="l" rtl="0">
                        <a:spcBef>
                          <a:spcPts val="0"/>
                        </a:spcBef>
                        <a:spcAft>
                          <a:spcPts val="0"/>
                        </a:spcAft>
                        <a:buNone/>
                      </a:pPr>
                      <a:endParaRPr/>
                    </a:p>
                  </a:txBody>
                  <a:tcPr marL="91425" marR="91425" marT="91425" marB="91425">
                    <a:lnT w="9525" cap="flat" cmpd="sng">
                      <a:solidFill>
                        <a:srgbClr val="999999"/>
                      </a:solidFill>
                      <a:prstDash val="solid"/>
                      <a:round/>
                      <a:headEnd type="none" w="sm" len="sm"/>
                      <a:tailEnd type="none" w="sm" len="sm"/>
                    </a:lnT>
                  </a:tcPr>
                </a:tc>
                <a:tc>
                  <a:txBody>
                    <a:bodyPr/>
                    <a:lstStyle/>
                    <a:p>
                      <a:pPr marL="0" lvl="0" indent="0" algn="l" rtl="0">
                        <a:spcBef>
                          <a:spcPts val="0"/>
                        </a:spcBef>
                        <a:spcAft>
                          <a:spcPts val="0"/>
                        </a:spcAft>
                        <a:buNone/>
                      </a:pPr>
                      <a:endParaRPr/>
                    </a:p>
                  </a:txBody>
                  <a:tcPr marL="91425" marR="91425" marT="91425" marB="91425">
                    <a:lnT w="9525" cap="flat" cmpd="sng">
                      <a:solidFill>
                        <a:srgbClr val="999999"/>
                      </a:solidFill>
                      <a:prstDash val="solid"/>
                      <a:round/>
                      <a:headEnd type="none" w="sm" len="sm"/>
                      <a:tailEnd type="none" w="sm" len="sm"/>
                    </a:lnT>
                  </a:tcPr>
                </a:tc>
              </a:tr>
              <a:tr h="301975">
                <a:tc vMerge="1">
                  <a:txBody>
                    <a:bodyPr/>
                    <a:lstStyle/>
                    <a:p>
                      <a:endParaRPr lang="en-US"/>
                    </a:p>
                  </a:txBody>
                  <a:tcPr/>
                </a:tc>
                <a:tc>
                  <a:txBody>
                    <a:bodyPr/>
                    <a:lstStyle/>
                    <a:p>
                      <a:pPr marL="0" lvl="0" indent="0" algn="l" rtl="0">
                        <a:spcBef>
                          <a:spcPts val="0"/>
                        </a:spcBef>
                        <a:spcAft>
                          <a:spcPts val="0"/>
                        </a:spcAft>
                        <a:buNone/>
                      </a:pPr>
                      <a:r>
                        <a:rPr lang="en" sz="900">
                          <a:solidFill>
                            <a:srgbClr val="F6B26B"/>
                          </a:solidFill>
                          <a:latin typeface="Twentieth Century"/>
                          <a:ea typeface="Twentieth Century"/>
                          <a:cs typeface="Twentieth Century"/>
                          <a:sym typeface="Twentieth Century"/>
                        </a:rPr>
                        <a:t>Content marketing</a:t>
                      </a:r>
                      <a:endParaRPr sz="900">
                        <a:solidFill>
                          <a:srgbClr val="F6B26B"/>
                        </a:solidFill>
                        <a:latin typeface="Twentieth Century"/>
                        <a:ea typeface="Twentieth Century"/>
                        <a:cs typeface="Twentieth Century"/>
                        <a:sym typeface="Twentieth Century"/>
                      </a:endParaRPr>
                    </a:p>
                  </a:txBody>
                  <a:tcPr marL="91425" marR="91425" marT="91425" marB="91425">
                    <a:lnL w="9525" cap="flat" cmpd="sng">
                      <a:solidFill>
                        <a:srgbClr val="999999"/>
                      </a:solidFill>
                      <a:prstDash val="solid"/>
                      <a:round/>
                      <a:headEnd type="none" w="sm" len="sm"/>
                      <a:tailEnd type="none" w="sm" len="sm"/>
                    </a:lnL>
                    <a:lnR w="9525" cap="flat" cmpd="sng">
                      <a:solidFill>
                        <a:srgbClr val="999999"/>
                      </a:solidFill>
                      <a:prstDash val="solid"/>
                      <a:round/>
                      <a:headEnd type="none" w="sm" len="sm"/>
                      <a:tailEnd type="none" w="sm" len="sm"/>
                    </a:lnR>
                    <a:lnT w="9525" cap="flat" cmpd="sng">
                      <a:solidFill>
                        <a:srgbClr val="999999"/>
                      </a:solidFill>
                      <a:prstDash val="solid"/>
                      <a:round/>
                      <a:headEnd type="none" w="sm" len="sm"/>
                      <a:tailEnd type="none" w="sm" len="sm"/>
                    </a:lnT>
                    <a:lnB w="9525" cap="flat" cmpd="sng">
                      <a:solidFill>
                        <a:srgbClr val="999999"/>
                      </a:solidFill>
                      <a:prstDash val="solid"/>
                      <a:round/>
                      <a:headEnd type="none" w="sm" len="sm"/>
                      <a:tailEnd type="none" w="sm" len="sm"/>
                    </a:lnB>
                    <a:solidFill>
                      <a:srgbClr val="666666"/>
                    </a:solidFill>
                  </a:tcPr>
                </a:tc>
                <a:tc>
                  <a:txBody>
                    <a:bodyPr/>
                    <a:lstStyle/>
                    <a:p>
                      <a:pPr marL="0" lvl="0" indent="0" algn="l" rtl="0">
                        <a:spcBef>
                          <a:spcPts val="0"/>
                        </a:spcBef>
                        <a:spcAft>
                          <a:spcPts val="0"/>
                        </a:spcAft>
                        <a:buNone/>
                      </a:pPr>
                      <a:endParaRPr/>
                    </a:p>
                  </a:txBody>
                  <a:tcPr marL="91425" marR="91425" marT="91425" marB="91425">
                    <a:lnL w="9525" cap="flat" cmpd="sng">
                      <a:solidFill>
                        <a:srgbClr val="999999"/>
                      </a:solidFill>
                      <a:prstDash val="solid"/>
                      <a:round/>
                      <a:headEnd type="none" w="sm" len="sm"/>
                      <a:tailEnd type="none" w="sm" len="sm"/>
                    </a:lnL>
                  </a:tcPr>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r>
              <a:tr h="317675">
                <a:tc vMerge="1">
                  <a:txBody>
                    <a:bodyPr/>
                    <a:lstStyle/>
                    <a:p>
                      <a:endParaRPr lang="en-US"/>
                    </a:p>
                  </a:txBody>
                  <a:tcPr/>
                </a:tc>
                <a:tc>
                  <a:txBody>
                    <a:bodyPr/>
                    <a:lstStyle/>
                    <a:p>
                      <a:pPr marL="0" lvl="0" indent="0" algn="l" rtl="0">
                        <a:spcBef>
                          <a:spcPts val="0"/>
                        </a:spcBef>
                        <a:spcAft>
                          <a:spcPts val="0"/>
                        </a:spcAft>
                        <a:buNone/>
                      </a:pPr>
                      <a:r>
                        <a:rPr lang="en" sz="900">
                          <a:solidFill>
                            <a:srgbClr val="F6B26B"/>
                          </a:solidFill>
                          <a:latin typeface="Twentieth Century"/>
                          <a:ea typeface="Twentieth Century"/>
                          <a:cs typeface="Twentieth Century"/>
                          <a:sym typeface="Twentieth Century"/>
                        </a:rPr>
                        <a:t>Content strategy</a:t>
                      </a:r>
                      <a:endParaRPr sz="900">
                        <a:solidFill>
                          <a:srgbClr val="F6B26B"/>
                        </a:solidFill>
                        <a:latin typeface="Twentieth Century"/>
                        <a:ea typeface="Twentieth Century"/>
                        <a:cs typeface="Twentieth Century"/>
                        <a:sym typeface="Twentieth Century"/>
                      </a:endParaRPr>
                    </a:p>
                  </a:txBody>
                  <a:tcPr marL="91425" marR="91425" marT="91425" marB="91425">
                    <a:lnL w="9525" cap="flat" cmpd="sng">
                      <a:solidFill>
                        <a:srgbClr val="999999"/>
                      </a:solidFill>
                      <a:prstDash val="solid"/>
                      <a:round/>
                      <a:headEnd type="none" w="sm" len="sm"/>
                      <a:tailEnd type="none" w="sm" len="sm"/>
                    </a:lnL>
                    <a:lnR w="9525" cap="flat" cmpd="sng">
                      <a:solidFill>
                        <a:srgbClr val="999999"/>
                      </a:solidFill>
                      <a:prstDash val="solid"/>
                      <a:round/>
                      <a:headEnd type="none" w="sm" len="sm"/>
                      <a:tailEnd type="none" w="sm" len="sm"/>
                    </a:lnR>
                    <a:lnT w="9525" cap="flat" cmpd="sng">
                      <a:solidFill>
                        <a:srgbClr val="999999"/>
                      </a:solidFill>
                      <a:prstDash val="solid"/>
                      <a:round/>
                      <a:headEnd type="none" w="sm" len="sm"/>
                      <a:tailEnd type="none" w="sm" len="sm"/>
                    </a:lnT>
                    <a:lnB w="9525" cap="flat" cmpd="sng">
                      <a:solidFill>
                        <a:srgbClr val="999999"/>
                      </a:solidFill>
                      <a:prstDash val="solid"/>
                      <a:round/>
                      <a:headEnd type="none" w="sm" len="sm"/>
                      <a:tailEnd type="none" w="sm" len="sm"/>
                    </a:lnB>
                    <a:solidFill>
                      <a:srgbClr val="666666"/>
                    </a:solidFill>
                  </a:tcPr>
                </a:tc>
                <a:tc>
                  <a:txBody>
                    <a:bodyPr/>
                    <a:lstStyle/>
                    <a:p>
                      <a:pPr marL="0" lvl="0" indent="0" algn="l" rtl="0">
                        <a:spcBef>
                          <a:spcPts val="0"/>
                        </a:spcBef>
                        <a:spcAft>
                          <a:spcPts val="0"/>
                        </a:spcAft>
                        <a:buNone/>
                      </a:pPr>
                      <a:endParaRPr/>
                    </a:p>
                  </a:txBody>
                  <a:tcPr marL="91425" marR="91425" marT="91425" marB="91425">
                    <a:lnL w="9525" cap="flat" cmpd="sng">
                      <a:solidFill>
                        <a:srgbClr val="999999"/>
                      </a:solidFill>
                      <a:prstDash val="solid"/>
                      <a:round/>
                      <a:headEnd type="none" w="sm" len="sm"/>
                      <a:tailEnd type="none" w="sm" len="sm"/>
                    </a:lnL>
                  </a:tcPr>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r>
              <a:tr h="291350">
                <a:tc vMerge="1">
                  <a:txBody>
                    <a:bodyPr/>
                    <a:lstStyle/>
                    <a:p>
                      <a:endParaRPr lang="en-US"/>
                    </a:p>
                  </a:txBody>
                  <a:tcPr/>
                </a:tc>
                <a:tc>
                  <a:txBody>
                    <a:bodyPr/>
                    <a:lstStyle/>
                    <a:p>
                      <a:pPr marL="0" lvl="0" indent="0" algn="l" rtl="0">
                        <a:spcBef>
                          <a:spcPts val="0"/>
                        </a:spcBef>
                        <a:spcAft>
                          <a:spcPts val="0"/>
                        </a:spcAft>
                        <a:buNone/>
                      </a:pPr>
                      <a:r>
                        <a:rPr lang="en" sz="900">
                          <a:solidFill>
                            <a:srgbClr val="F6B26B"/>
                          </a:solidFill>
                          <a:latin typeface="Twentieth Century"/>
                          <a:ea typeface="Twentieth Century"/>
                          <a:cs typeface="Twentieth Century"/>
                          <a:sym typeface="Twentieth Century"/>
                        </a:rPr>
                        <a:t>Digital</a:t>
                      </a:r>
                      <a:endParaRPr sz="900">
                        <a:solidFill>
                          <a:srgbClr val="F6B26B"/>
                        </a:solidFill>
                        <a:latin typeface="Twentieth Century"/>
                        <a:ea typeface="Twentieth Century"/>
                        <a:cs typeface="Twentieth Century"/>
                        <a:sym typeface="Twentieth Century"/>
                      </a:endParaRPr>
                    </a:p>
                  </a:txBody>
                  <a:tcPr marL="91425" marR="91425" marT="91425" marB="91425">
                    <a:lnL w="9525" cap="flat" cmpd="sng">
                      <a:solidFill>
                        <a:srgbClr val="999999"/>
                      </a:solidFill>
                      <a:prstDash val="solid"/>
                      <a:round/>
                      <a:headEnd type="none" w="sm" len="sm"/>
                      <a:tailEnd type="none" w="sm" len="sm"/>
                    </a:lnL>
                    <a:lnR w="9525" cap="flat" cmpd="sng">
                      <a:solidFill>
                        <a:srgbClr val="999999"/>
                      </a:solidFill>
                      <a:prstDash val="solid"/>
                      <a:round/>
                      <a:headEnd type="none" w="sm" len="sm"/>
                      <a:tailEnd type="none" w="sm" len="sm"/>
                    </a:lnR>
                    <a:lnT w="9525" cap="flat" cmpd="sng">
                      <a:solidFill>
                        <a:srgbClr val="999999"/>
                      </a:solidFill>
                      <a:prstDash val="solid"/>
                      <a:round/>
                      <a:headEnd type="none" w="sm" len="sm"/>
                      <a:tailEnd type="none" w="sm" len="sm"/>
                    </a:lnT>
                    <a:lnB w="9525" cap="flat" cmpd="sng">
                      <a:solidFill>
                        <a:srgbClr val="999999"/>
                      </a:solidFill>
                      <a:prstDash val="solid"/>
                      <a:round/>
                      <a:headEnd type="none" w="sm" len="sm"/>
                      <a:tailEnd type="none" w="sm" len="sm"/>
                    </a:lnB>
                    <a:solidFill>
                      <a:srgbClr val="666666"/>
                    </a:solidFill>
                  </a:tcPr>
                </a:tc>
                <a:tc>
                  <a:txBody>
                    <a:bodyPr/>
                    <a:lstStyle/>
                    <a:p>
                      <a:pPr marL="0" lvl="0" indent="0" algn="l" rtl="0">
                        <a:spcBef>
                          <a:spcPts val="0"/>
                        </a:spcBef>
                        <a:spcAft>
                          <a:spcPts val="0"/>
                        </a:spcAft>
                        <a:buNone/>
                      </a:pPr>
                      <a:endParaRPr/>
                    </a:p>
                  </a:txBody>
                  <a:tcPr marL="91425" marR="91425" marT="91425" marB="91425">
                    <a:lnL w="9525" cap="flat" cmpd="sng">
                      <a:solidFill>
                        <a:srgbClr val="999999"/>
                      </a:solidFill>
                      <a:prstDash val="solid"/>
                      <a:round/>
                      <a:headEnd type="none" w="sm" len="sm"/>
                      <a:tailEnd type="none" w="sm" len="sm"/>
                    </a:lnL>
                  </a:tcPr>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r>
              <a:tr h="305675">
                <a:tc vMerge="1">
                  <a:txBody>
                    <a:bodyPr/>
                    <a:lstStyle/>
                    <a:p>
                      <a:endParaRPr lang="en-US"/>
                    </a:p>
                  </a:txBody>
                  <a:tcPr/>
                </a:tc>
                <a:tc>
                  <a:txBody>
                    <a:bodyPr/>
                    <a:lstStyle/>
                    <a:p>
                      <a:pPr marL="0" lvl="0" indent="0" algn="l" rtl="0">
                        <a:spcBef>
                          <a:spcPts val="0"/>
                        </a:spcBef>
                        <a:spcAft>
                          <a:spcPts val="0"/>
                        </a:spcAft>
                        <a:buNone/>
                      </a:pPr>
                      <a:r>
                        <a:rPr lang="en" sz="900">
                          <a:solidFill>
                            <a:srgbClr val="F6B26B"/>
                          </a:solidFill>
                          <a:latin typeface="Twentieth Century"/>
                          <a:ea typeface="Twentieth Century"/>
                          <a:cs typeface="Twentieth Century"/>
                          <a:sym typeface="Twentieth Century"/>
                        </a:rPr>
                        <a:t>Technical</a:t>
                      </a:r>
                      <a:endParaRPr sz="900">
                        <a:solidFill>
                          <a:srgbClr val="F6B26B"/>
                        </a:solidFill>
                        <a:latin typeface="Twentieth Century"/>
                        <a:ea typeface="Twentieth Century"/>
                        <a:cs typeface="Twentieth Century"/>
                        <a:sym typeface="Twentieth Century"/>
                      </a:endParaRPr>
                    </a:p>
                  </a:txBody>
                  <a:tcPr marL="91425" marR="91425" marT="91425" marB="91425">
                    <a:lnL w="9525" cap="flat" cmpd="sng">
                      <a:solidFill>
                        <a:srgbClr val="999999"/>
                      </a:solidFill>
                      <a:prstDash val="solid"/>
                      <a:round/>
                      <a:headEnd type="none" w="sm" len="sm"/>
                      <a:tailEnd type="none" w="sm" len="sm"/>
                    </a:lnL>
                    <a:lnR w="9525" cap="flat" cmpd="sng">
                      <a:solidFill>
                        <a:srgbClr val="999999"/>
                      </a:solidFill>
                      <a:prstDash val="solid"/>
                      <a:round/>
                      <a:headEnd type="none" w="sm" len="sm"/>
                      <a:tailEnd type="none" w="sm" len="sm"/>
                    </a:lnR>
                    <a:lnT w="9525" cap="flat" cmpd="sng">
                      <a:solidFill>
                        <a:srgbClr val="999999"/>
                      </a:solidFill>
                      <a:prstDash val="solid"/>
                      <a:round/>
                      <a:headEnd type="none" w="sm" len="sm"/>
                      <a:tailEnd type="none" w="sm" len="sm"/>
                    </a:lnT>
                    <a:lnB w="9525" cap="flat" cmpd="sng">
                      <a:solidFill>
                        <a:srgbClr val="999999"/>
                      </a:solidFill>
                      <a:prstDash val="solid"/>
                      <a:round/>
                      <a:headEnd type="none" w="sm" len="sm"/>
                      <a:tailEnd type="none" w="sm" len="sm"/>
                    </a:lnB>
                    <a:solidFill>
                      <a:srgbClr val="666666"/>
                    </a:solidFill>
                  </a:tcPr>
                </a:tc>
                <a:tc>
                  <a:txBody>
                    <a:bodyPr/>
                    <a:lstStyle/>
                    <a:p>
                      <a:pPr marL="0" lvl="0" indent="0" algn="l" rtl="0">
                        <a:spcBef>
                          <a:spcPts val="0"/>
                        </a:spcBef>
                        <a:spcAft>
                          <a:spcPts val="0"/>
                        </a:spcAft>
                        <a:buNone/>
                      </a:pPr>
                      <a:endParaRPr/>
                    </a:p>
                  </a:txBody>
                  <a:tcPr marL="91425" marR="91425" marT="91425" marB="91425">
                    <a:lnL w="9525" cap="flat" cmpd="sng">
                      <a:solidFill>
                        <a:srgbClr val="999999"/>
                      </a:solidFill>
                      <a:prstDash val="solid"/>
                      <a:round/>
                      <a:headEnd type="none" w="sm" len="sm"/>
                      <a:tailEnd type="none" w="sm" len="sm"/>
                    </a:lnL>
                  </a:tcPr>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r>
            </a:tbl>
          </a:graphicData>
        </a:graphic>
      </p:graphicFrame>
      <p:sp>
        <p:nvSpPr>
          <p:cNvPr id="320" name="Google Shape;320;p60"/>
          <p:cNvSpPr txBox="1"/>
          <p:nvPr/>
        </p:nvSpPr>
        <p:spPr>
          <a:xfrm>
            <a:off x="952500" y="4082250"/>
            <a:ext cx="8287800" cy="419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600" dirty="0">
                <a:solidFill>
                  <a:schemeClr val="dk1"/>
                </a:solidFill>
                <a:latin typeface="Crimson Text" panose="020B0604020202020204" charset="0"/>
                <a:ea typeface="Twentieth Century"/>
                <a:cs typeface="Twentieth Century"/>
                <a:sym typeface="Twentieth Century"/>
              </a:rPr>
              <a:t>Credit: Agency Game Plan from www. lucysnellonline.com</a:t>
            </a:r>
            <a:endParaRPr sz="1600" dirty="0">
              <a:solidFill>
                <a:schemeClr val="dk1"/>
              </a:solidFill>
              <a:latin typeface="Crimson Text" panose="020B0604020202020204" charset="0"/>
              <a:ea typeface="Twentieth Century"/>
              <a:cs typeface="Twentieth Century"/>
              <a:sym typeface="Twentieth Century"/>
            </a:endParaRPr>
          </a:p>
          <a:p>
            <a:pPr marL="0" lvl="0" indent="0" algn="l" rtl="0">
              <a:spcBef>
                <a:spcPts val="0"/>
              </a:spcBef>
              <a:spcAft>
                <a:spcPts val="0"/>
              </a:spcAft>
              <a:buNone/>
            </a:pP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5" name="Google Shape;325;p61"/>
          <p:cNvSpPr txBox="1">
            <a:spLocks noGrp="1"/>
          </p:cNvSpPr>
          <p:nvPr>
            <p:ph type="title"/>
          </p:nvPr>
        </p:nvSpPr>
        <p:spPr>
          <a:xfrm>
            <a:off x="669725" y="234380"/>
            <a:ext cx="7804500" cy="1389300"/>
          </a:xfrm>
          <a:prstGeom prst="rect">
            <a:avLst/>
          </a:prstGeom>
          <a:noFill/>
          <a:ln>
            <a:noFill/>
          </a:ln>
        </p:spPr>
        <p:txBody>
          <a:bodyPr spcFirstLastPara="1" wrap="square" lIns="32750" tIns="32750" rIns="32750" bIns="32750" anchor="ctr" anchorCtr="0">
            <a:noAutofit/>
          </a:bodyPr>
          <a:lstStyle/>
          <a:p>
            <a:pPr marL="0" marR="0" lvl="0" indent="0" algn="ctr" rtl="0">
              <a:lnSpc>
                <a:spcPct val="100000"/>
              </a:lnSpc>
              <a:spcBef>
                <a:spcPts val="0"/>
              </a:spcBef>
              <a:spcAft>
                <a:spcPts val="0"/>
              </a:spcAft>
              <a:buClr>
                <a:srgbClr val="514E61"/>
              </a:buClr>
              <a:buSzPts val="20800"/>
              <a:buFont typeface="Carme"/>
              <a:buNone/>
            </a:pPr>
            <a:r>
              <a:rPr lang="en" sz="4600" b="1" dirty="0">
                <a:solidFill>
                  <a:srgbClr val="514E61"/>
                </a:solidFill>
                <a:latin typeface="Helvetica Neue" panose="020B0604020202020204" charset="0"/>
                <a:ea typeface="Twentieth Century"/>
                <a:cs typeface="Twentieth Century"/>
                <a:sym typeface="Twentieth Century"/>
              </a:rPr>
              <a:t>Don’t forget the WHERE</a:t>
            </a:r>
            <a:endParaRPr sz="4600" dirty="0">
              <a:latin typeface="Helvetica Neue" panose="020B0604020202020204" charset="0"/>
            </a:endParaRPr>
          </a:p>
        </p:txBody>
      </p:sp>
      <p:sp>
        <p:nvSpPr>
          <p:cNvPr id="326" name="Google Shape;326;p61"/>
          <p:cNvSpPr txBox="1"/>
          <p:nvPr/>
        </p:nvSpPr>
        <p:spPr>
          <a:xfrm>
            <a:off x="1384800" y="1722750"/>
            <a:ext cx="7089300" cy="1625100"/>
          </a:xfrm>
          <a:prstGeom prst="rect">
            <a:avLst/>
          </a:prstGeom>
          <a:noFill/>
          <a:ln>
            <a:noFill/>
          </a:ln>
        </p:spPr>
        <p:txBody>
          <a:bodyPr spcFirstLastPara="1" wrap="square" lIns="91425" tIns="91425" rIns="91425" bIns="91425" anchor="t" anchorCtr="0">
            <a:noAutofit/>
          </a:bodyPr>
          <a:lstStyle/>
          <a:p>
            <a:pPr marL="457200" lvl="0" indent="-381000" algn="l" rtl="0">
              <a:lnSpc>
                <a:spcPct val="115000"/>
              </a:lnSpc>
              <a:spcBef>
                <a:spcPts val="0"/>
              </a:spcBef>
              <a:spcAft>
                <a:spcPts val="0"/>
              </a:spcAft>
              <a:buClr>
                <a:schemeClr val="dk1"/>
              </a:buClr>
              <a:buSzPts val="2400"/>
              <a:buFont typeface="Crimson Text"/>
              <a:buChar char="●"/>
            </a:pPr>
            <a:r>
              <a:rPr lang="en" sz="2400" dirty="0">
                <a:solidFill>
                  <a:schemeClr val="dk1"/>
                </a:solidFill>
                <a:latin typeface="Crimson Text"/>
                <a:ea typeface="Crimson Text"/>
                <a:cs typeface="Crimson Text"/>
                <a:sym typeface="Crimson Text"/>
              </a:rPr>
              <a:t>What you do is important but where matters too</a:t>
            </a:r>
            <a:endParaRPr sz="2400" dirty="0">
              <a:solidFill>
                <a:schemeClr val="dk1"/>
              </a:solidFill>
              <a:latin typeface="Crimson Text"/>
              <a:ea typeface="Crimson Text"/>
              <a:cs typeface="Crimson Text"/>
              <a:sym typeface="Crimson Text"/>
            </a:endParaRPr>
          </a:p>
          <a:p>
            <a:pPr marL="457200" lvl="0" indent="-381000" algn="l" rtl="0">
              <a:lnSpc>
                <a:spcPct val="115000"/>
              </a:lnSpc>
              <a:spcBef>
                <a:spcPts val="0"/>
              </a:spcBef>
              <a:spcAft>
                <a:spcPts val="0"/>
              </a:spcAft>
              <a:buClr>
                <a:schemeClr val="dk1"/>
              </a:buClr>
              <a:buSzPts val="2400"/>
              <a:buFont typeface="Crimson Text"/>
              <a:buChar char="●"/>
            </a:pPr>
            <a:r>
              <a:rPr lang="en" sz="2400" dirty="0">
                <a:solidFill>
                  <a:schemeClr val="dk1"/>
                </a:solidFill>
                <a:latin typeface="Crimson Text"/>
                <a:ea typeface="Crimson Text"/>
                <a:cs typeface="Crimson Text"/>
                <a:sym typeface="Crimson Text"/>
              </a:rPr>
              <a:t>What’s the ultimate destination? Transformation? Result?</a:t>
            </a:r>
            <a:endParaRPr sz="2400" dirty="0">
              <a:solidFill>
                <a:schemeClr val="dk1"/>
              </a:solidFill>
              <a:latin typeface="Crimson Text"/>
              <a:ea typeface="Crimson Text"/>
              <a:cs typeface="Crimson Text"/>
              <a:sym typeface="Crimson Text"/>
            </a:endParaRPr>
          </a:p>
          <a:p>
            <a:pPr marL="457200" lvl="0" indent="-381000" algn="l" rtl="0">
              <a:lnSpc>
                <a:spcPct val="115000"/>
              </a:lnSpc>
              <a:spcBef>
                <a:spcPts val="0"/>
              </a:spcBef>
              <a:spcAft>
                <a:spcPts val="0"/>
              </a:spcAft>
              <a:buClr>
                <a:schemeClr val="dk1"/>
              </a:buClr>
              <a:buSzPts val="2400"/>
              <a:buFont typeface="Crimson Text"/>
              <a:buChar char="●"/>
            </a:pPr>
            <a:r>
              <a:rPr lang="en" sz="2400" dirty="0">
                <a:solidFill>
                  <a:schemeClr val="dk1"/>
                </a:solidFill>
                <a:latin typeface="Crimson Text"/>
                <a:ea typeface="Crimson Text"/>
                <a:cs typeface="Crimson Text"/>
                <a:sym typeface="Crimson Text"/>
              </a:rPr>
              <a:t>What are you really selling?</a:t>
            </a:r>
            <a:endParaRPr sz="2400" dirty="0">
              <a:latin typeface="Crimson Text"/>
              <a:ea typeface="Crimson Text"/>
              <a:cs typeface="Crimson Text"/>
              <a:sym typeface="Crimson Tex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sp>
        <p:nvSpPr>
          <p:cNvPr id="331" name="Google Shape;331;p62"/>
          <p:cNvSpPr txBox="1">
            <a:spLocks noGrp="1"/>
          </p:cNvSpPr>
          <p:nvPr>
            <p:ph type="title"/>
          </p:nvPr>
        </p:nvSpPr>
        <p:spPr>
          <a:xfrm>
            <a:off x="606425" y="192201"/>
            <a:ext cx="7804500" cy="3652200"/>
          </a:xfrm>
          <a:prstGeom prst="rect">
            <a:avLst/>
          </a:prstGeom>
          <a:noFill/>
          <a:ln>
            <a:noFill/>
          </a:ln>
        </p:spPr>
        <p:txBody>
          <a:bodyPr spcFirstLastPara="1" wrap="square" lIns="32750" tIns="32750" rIns="32750" bIns="32750" anchor="ctr" anchorCtr="0">
            <a:noAutofit/>
          </a:bodyPr>
          <a:lstStyle/>
          <a:p>
            <a:pPr marL="0" marR="0" lvl="0" indent="0" algn="ctr" rtl="0">
              <a:lnSpc>
                <a:spcPct val="100000"/>
              </a:lnSpc>
              <a:spcBef>
                <a:spcPts val="0"/>
              </a:spcBef>
              <a:spcAft>
                <a:spcPts val="0"/>
              </a:spcAft>
              <a:buClr>
                <a:srgbClr val="514E61"/>
              </a:buClr>
              <a:buSzPts val="4600"/>
              <a:buFont typeface="Carme"/>
              <a:buNone/>
            </a:pPr>
            <a:r>
              <a:rPr lang="en" sz="4600" b="1" dirty="0">
                <a:solidFill>
                  <a:srgbClr val="514E61"/>
                </a:solidFill>
                <a:latin typeface="Twentieth Century"/>
                <a:ea typeface="Twentieth Century"/>
                <a:cs typeface="Twentieth Century"/>
                <a:sym typeface="Twentieth Century"/>
              </a:rPr>
              <a:t>Key 3: HOW</a:t>
            </a:r>
            <a:endParaRPr sz="4600" b="1" i="0" u="none" strike="noStrike" cap="none" dirty="0">
              <a:solidFill>
                <a:srgbClr val="514E61"/>
              </a:solidFill>
              <a:latin typeface="Twentieth Century"/>
              <a:ea typeface="Twentieth Century"/>
              <a:cs typeface="Twentieth Century"/>
              <a:sym typeface="Twentieth Century"/>
            </a:endParaRPr>
          </a:p>
        </p:txBody>
      </p:sp>
      <p:sp>
        <p:nvSpPr>
          <p:cNvPr id="332" name="Google Shape;332;p62"/>
          <p:cNvSpPr txBox="1">
            <a:spLocks noGrp="1"/>
          </p:cNvSpPr>
          <p:nvPr>
            <p:ph type="body" idx="1"/>
          </p:nvPr>
        </p:nvSpPr>
        <p:spPr>
          <a:xfrm>
            <a:off x="763100" y="1601200"/>
            <a:ext cx="7617900" cy="3119400"/>
          </a:xfrm>
          <a:prstGeom prst="rect">
            <a:avLst/>
          </a:prstGeom>
          <a:noFill/>
          <a:ln>
            <a:noFill/>
          </a:ln>
        </p:spPr>
        <p:txBody>
          <a:bodyPr spcFirstLastPara="1" wrap="square" lIns="32750" tIns="32750" rIns="32750" bIns="32750" anchor="ctr" anchorCtr="0">
            <a:noAutofit/>
          </a:bodyPr>
          <a:lstStyle/>
          <a:p>
            <a:pPr marL="0" lvl="0" indent="0" algn="l" rtl="0">
              <a:spcBef>
                <a:spcPts val="0"/>
              </a:spcBef>
              <a:spcAft>
                <a:spcPts val="0"/>
              </a:spcAft>
              <a:buNone/>
            </a:pPr>
            <a:endParaRPr sz="2400" dirty="0">
              <a:solidFill>
                <a:schemeClr val="dk1"/>
              </a:solidFill>
              <a:latin typeface="Crimson Text"/>
              <a:ea typeface="Crimson Text"/>
              <a:cs typeface="Crimson Text"/>
              <a:sym typeface="Crimson Text"/>
            </a:endParaRPr>
          </a:p>
          <a:p>
            <a:pPr marL="0" lvl="0" indent="0" algn="l" rtl="0">
              <a:spcBef>
                <a:spcPts val="0"/>
              </a:spcBef>
              <a:spcAft>
                <a:spcPts val="0"/>
              </a:spcAft>
              <a:buNone/>
            </a:pPr>
            <a:endParaRPr sz="2400" i="1" dirty="0">
              <a:solidFill>
                <a:schemeClr val="dk1"/>
              </a:solidFill>
              <a:latin typeface="Crimson Text"/>
              <a:ea typeface="Crimson Text"/>
              <a:cs typeface="Crimson Text"/>
              <a:sym typeface="Crimson Text"/>
            </a:endParaRPr>
          </a:p>
          <a:p>
            <a:pPr marL="0" lvl="0" indent="0" algn="l" rtl="0">
              <a:spcBef>
                <a:spcPts val="0"/>
              </a:spcBef>
              <a:spcAft>
                <a:spcPts val="0"/>
              </a:spcAft>
              <a:buNone/>
            </a:pPr>
            <a:endParaRPr sz="2400" i="1" dirty="0">
              <a:solidFill>
                <a:schemeClr val="dk1"/>
              </a:solidFill>
              <a:latin typeface="Crimson Text"/>
              <a:ea typeface="Crimson Text"/>
              <a:cs typeface="Crimson Text"/>
              <a:sym typeface="Crimson Text"/>
            </a:endParaRPr>
          </a:p>
          <a:p>
            <a:pPr marL="0" lvl="0" indent="0" algn="l" rtl="0">
              <a:lnSpc>
                <a:spcPct val="115000"/>
              </a:lnSpc>
              <a:spcBef>
                <a:spcPts val="0"/>
              </a:spcBef>
              <a:spcAft>
                <a:spcPts val="0"/>
              </a:spcAft>
              <a:buNone/>
            </a:pPr>
            <a:endParaRPr sz="2400" dirty="0">
              <a:solidFill>
                <a:schemeClr val="dk1"/>
              </a:solidFill>
              <a:latin typeface="Crimson Text"/>
              <a:ea typeface="Crimson Text"/>
              <a:cs typeface="Crimson Text"/>
              <a:sym typeface="Crimson Text"/>
            </a:endParaRPr>
          </a:p>
          <a:p>
            <a:pPr marL="0" lvl="0" indent="0" algn="l" rtl="0">
              <a:lnSpc>
                <a:spcPct val="115000"/>
              </a:lnSpc>
              <a:spcBef>
                <a:spcPts val="0"/>
              </a:spcBef>
              <a:spcAft>
                <a:spcPts val="0"/>
              </a:spcAft>
              <a:buNone/>
            </a:pPr>
            <a:endParaRPr sz="2400" dirty="0">
              <a:solidFill>
                <a:schemeClr val="dk1"/>
              </a:solidFill>
              <a:latin typeface="Crimson Text"/>
              <a:ea typeface="Crimson Text"/>
              <a:cs typeface="Crimson Text"/>
              <a:sym typeface="Crimson Text"/>
            </a:endParaRPr>
          </a:p>
          <a:p>
            <a:pPr marL="0" lvl="0" indent="0" algn="l" rtl="0">
              <a:lnSpc>
                <a:spcPct val="115000"/>
              </a:lnSpc>
              <a:spcBef>
                <a:spcPts val="0"/>
              </a:spcBef>
              <a:spcAft>
                <a:spcPts val="0"/>
              </a:spcAft>
              <a:buClr>
                <a:schemeClr val="dk1"/>
              </a:buClr>
              <a:buSzPts val="1100"/>
              <a:buFont typeface="Arial"/>
              <a:buNone/>
            </a:pPr>
            <a:endParaRPr sz="2400" dirty="0">
              <a:solidFill>
                <a:schemeClr val="dk1"/>
              </a:solidFill>
              <a:latin typeface="Crimson Text"/>
              <a:ea typeface="Crimson Text"/>
              <a:cs typeface="Crimson Text"/>
              <a:sym typeface="Crimson Tex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Google Shape;337;p63"/>
          <p:cNvSpPr txBox="1">
            <a:spLocks noGrp="1"/>
          </p:cNvSpPr>
          <p:nvPr>
            <p:ph type="title"/>
          </p:nvPr>
        </p:nvSpPr>
        <p:spPr>
          <a:xfrm>
            <a:off x="606427" y="192204"/>
            <a:ext cx="7804500" cy="1138500"/>
          </a:xfrm>
          <a:prstGeom prst="rect">
            <a:avLst/>
          </a:prstGeom>
          <a:noFill/>
          <a:ln>
            <a:noFill/>
          </a:ln>
        </p:spPr>
        <p:txBody>
          <a:bodyPr spcFirstLastPara="1" wrap="square" lIns="32750" tIns="32750" rIns="32750" bIns="32750" anchor="ctr" anchorCtr="0">
            <a:noAutofit/>
          </a:bodyPr>
          <a:lstStyle/>
          <a:p>
            <a:pPr marL="0" marR="0" lvl="0" indent="0" algn="ctr" rtl="0">
              <a:lnSpc>
                <a:spcPct val="100000"/>
              </a:lnSpc>
              <a:spcBef>
                <a:spcPts val="0"/>
              </a:spcBef>
              <a:spcAft>
                <a:spcPts val="0"/>
              </a:spcAft>
              <a:buClr>
                <a:srgbClr val="514E61"/>
              </a:buClr>
              <a:buSzPts val="4600"/>
              <a:buFont typeface="Carme"/>
              <a:buNone/>
            </a:pPr>
            <a:r>
              <a:rPr lang="en" sz="4600" b="1" dirty="0">
                <a:solidFill>
                  <a:srgbClr val="514E61"/>
                </a:solidFill>
                <a:latin typeface="Helvetica Neue" panose="020B0604020202020204" charset="0"/>
                <a:ea typeface="Twentieth Century"/>
                <a:cs typeface="Twentieth Century"/>
                <a:sym typeface="Twentieth Century"/>
              </a:rPr>
              <a:t>Key 3: HOW</a:t>
            </a:r>
            <a:endParaRPr sz="4600" b="1" i="0" u="none" strike="noStrike" cap="none" dirty="0">
              <a:solidFill>
                <a:srgbClr val="514E61"/>
              </a:solidFill>
              <a:latin typeface="Helvetica Neue" panose="020B0604020202020204" charset="0"/>
              <a:ea typeface="Twentieth Century"/>
              <a:cs typeface="Twentieth Century"/>
              <a:sym typeface="Twentieth Century"/>
            </a:endParaRPr>
          </a:p>
        </p:txBody>
      </p:sp>
      <p:sp>
        <p:nvSpPr>
          <p:cNvPr id="338" name="Google Shape;338;p63"/>
          <p:cNvSpPr txBox="1">
            <a:spLocks noGrp="1"/>
          </p:cNvSpPr>
          <p:nvPr>
            <p:ph type="body" idx="1"/>
          </p:nvPr>
        </p:nvSpPr>
        <p:spPr>
          <a:xfrm>
            <a:off x="763100" y="1601200"/>
            <a:ext cx="7617900" cy="3119400"/>
          </a:xfrm>
          <a:prstGeom prst="rect">
            <a:avLst/>
          </a:prstGeom>
          <a:noFill/>
          <a:ln>
            <a:noFill/>
          </a:ln>
        </p:spPr>
        <p:txBody>
          <a:bodyPr spcFirstLastPara="1" wrap="square" lIns="32750" tIns="32750" rIns="32750" bIns="32750" anchor="ctr" anchorCtr="0">
            <a:noAutofit/>
          </a:bodyPr>
          <a:lstStyle/>
          <a:p>
            <a:pPr marL="0" lvl="0" indent="0" algn="l" rtl="0">
              <a:spcBef>
                <a:spcPts val="0"/>
              </a:spcBef>
              <a:spcAft>
                <a:spcPts val="0"/>
              </a:spcAft>
              <a:buNone/>
            </a:pPr>
            <a:endParaRPr sz="2400">
              <a:solidFill>
                <a:schemeClr val="dk1"/>
              </a:solidFill>
              <a:latin typeface="Crimson Text"/>
              <a:ea typeface="Crimson Text"/>
              <a:cs typeface="Crimson Text"/>
              <a:sym typeface="Crimson Text"/>
            </a:endParaRPr>
          </a:p>
          <a:p>
            <a:pPr marL="0" lvl="0" indent="0" algn="l" rtl="0">
              <a:spcBef>
                <a:spcPts val="0"/>
              </a:spcBef>
              <a:spcAft>
                <a:spcPts val="0"/>
              </a:spcAft>
              <a:buNone/>
            </a:pPr>
            <a:endParaRPr sz="2400" i="1">
              <a:solidFill>
                <a:schemeClr val="dk1"/>
              </a:solidFill>
              <a:latin typeface="Crimson Text"/>
              <a:ea typeface="Crimson Text"/>
              <a:cs typeface="Crimson Text"/>
              <a:sym typeface="Crimson Text"/>
            </a:endParaRPr>
          </a:p>
          <a:p>
            <a:pPr marL="0" lvl="0" indent="0" algn="l" rtl="0">
              <a:spcBef>
                <a:spcPts val="0"/>
              </a:spcBef>
              <a:spcAft>
                <a:spcPts val="0"/>
              </a:spcAft>
              <a:buNone/>
            </a:pPr>
            <a:r>
              <a:rPr lang="en" sz="2400" i="1">
                <a:solidFill>
                  <a:schemeClr val="dk1"/>
                </a:solidFill>
                <a:latin typeface="Crimson Text"/>
                <a:ea typeface="Crimson Text"/>
                <a:cs typeface="Crimson Text"/>
                <a:sym typeface="Crimson Text"/>
              </a:rPr>
              <a:t>How do you work with clients and how do you make their job easier? </a:t>
            </a:r>
            <a:endParaRPr sz="2400" i="1">
              <a:solidFill>
                <a:schemeClr val="dk1"/>
              </a:solidFill>
              <a:latin typeface="Crimson Text"/>
              <a:ea typeface="Crimson Text"/>
              <a:cs typeface="Crimson Text"/>
              <a:sym typeface="Crimson Text"/>
            </a:endParaRPr>
          </a:p>
          <a:p>
            <a:pPr marL="0" lvl="0" indent="0" algn="l" rtl="0">
              <a:lnSpc>
                <a:spcPct val="115000"/>
              </a:lnSpc>
              <a:spcBef>
                <a:spcPts val="0"/>
              </a:spcBef>
              <a:spcAft>
                <a:spcPts val="0"/>
              </a:spcAft>
              <a:buClr>
                <a:schemeClr val="dk1"/>
              </a:buClr>
              <a:buSzPts val="1100"/>
              <a:buFont typeface="Arial"/>
              <a:buNone/>
            </a:pPr>
            <a:endParaRPr sz="2400" i="1">
              <a:solidFill>
                <a:schemeClr val="dk1"/>
              </a:solidFill>
              <a:latin typeface="Crimson Text"/>
              <a:ea typeface="Crimson Text"/>
              <a:cs typeface="Crimson Text"/>
              <a:sym typeface="Crimson Text"/>
            </a:endParaRPr>
          </a:p>
          <a:p>
            <a:pPr marL="0" lvl="0" indent="0" algn="l" rtl="0">
              <a:lnSpc>
                <a:spcPct val="115000"/>
              </a:lnSpc>
              <a:spcBef>
                <a:spcPts val="0"/>
              </a:spcBef>
              <a:spcAft>
                <a:spcPts val="0"/>
              </a:spcAft>
              <a:buNone/>
            </a:pPr>
            <a:r>
              <a:rPr lang="en" sz="2400" i="1">
                <a:solidFill>
                  <a:schemeClr val="dk1"/>
                </a:solidFill>
                <a:latin typeface="Crimson Text"/>
                <a:ea typeface="Crimson Text"/>
                <a:cs typeface="Crimson Text"/>
                <a:sym typeface="Crimson Text"/>
              </a:rPr>
              <a:t>What processes or frameworks do you follow?</a:t>
            </a:r>
            <a:endParaRPr sz="2400" i="1">
              <a:solidFill>
                <a:schemeClr val="dk1"/>
              </a:solidFill>
              <a:latin typeface="Crimson Text"/>
              <a:ea typeface="Crimson Text"/>
              <a:cs typeface="Crimson Text"/>
              <a:sym typeface="Crimson Text"/>
            </a:endParaRPr>
          </a:p>
          <a:p>
            <a:pPr marL="0" lvl="0" indent="0" algn="l" rtl="0">
              <a:lnSpc>
                <a:spcPct val="115000"/>
              </a:lnSpc>
              <a:spcBef>
                <a:spcPts val="0"/>
              </a:spcBef>
              <a:spcAft>
                <a:spcPts val="0"/>
              </a:spcAft>
              <a:buNone/>
            </a:pPr>
            <a:endParaRPr sz="2400" i="1">
              <a:solidFill>
                <a:schemeClr val="dk1"/>
              </a:solidFill>
              <a:latin typeface="Crimson Text"/>
              <a:ea typeface="Crimson Text"/>
              <a:cs typeface="Crimson Text"/>
              <a:sym typeface="Crimson Text"/>
            </a:endParaRPr>
          </a:p>
          <a:p>
            <a:pPr marL="0" lvl="0" indent="0" algn="l" rtl="0">
              <a:lnSpc>
                <a:spcPct val="115000"/>
              </a:lnSpc>
              <a:spcBef>
                <a:spcPts val="0"/>
              </a:spcBef>
              <a:spcAft>
                <a:spcPts val="0"/>
              </a:spcAft>
              <a:buNone/>
            </a:pPr>
            <a:r>
              <a:rPr lang="en" sz="2400" i="1">
                <a:solidFill>
                  <a:schemeClr val="dk1"/>
                </a:solidFill>
                <a:latin typeface="Crimson Text"/>
                <a:ea typeface="Crimson Text"/>
                <a:cs typeface="Crimson Text"/>
                <a:sym typeface="Crimson Text"/>
              </a:rPr>
              <a:t>What’s unique about the way you work? </a:t>
            </a:r>
            <a:endParaRPr sz="2400" i="1">
              <a:solidFill>
                <a:schemeClr val="dk1"/>
              </a:solidFill>
              <a:latin typeface="Crimson Text"/>
              <a:ea typeface="Crimson Text"/>
              <a:cs typeface="Crimson Text"/>
              <a:sym typeface="Crimson Text"/>
            </a:endParaRPr>
          </a:p>
          <a:p>
            <a:pPr marL="0" lvl="0" indent="0" algn="l" rtl="0">
              <a:lnSpc>
                <a:spcPct val="115000"/>
              </a:lnSpc>
              <a:spcBef>
                <a:spcPts val="0"/>
              </a:spcBef>
              <a:spcAft>
                <a:spcPts val="0"/>
              </a:spcAft>
              <a:buNone/>
            </a:pPr>
            <a:endParaRPr sz="2400">
              <a:solidFill>
                <a:schemeClr val="dk1"/>
              </a:solidFill>
              <a:latin typeface="Crimson Text"/>
              <a:ea typeface="Crimson Text"/>
              <a:cs typeface="Crimson Text"/>
              <a:sym typeface="Crimson Text"/>
            </a:endParaRPr>
          </a:p>
          <a:p>
            <a:pPr marL="0" lvl="0" indent="0" algn="l" rtl="0">
              <a:lnSpc>
                <a:spcPct val="115000"/>
              </a:lnSpc>
              <a:spcBef>
                <a:spcPts val="0"/>
              </a:spcBef>
              <a:spcAft>
                <a:spcPts val="0"/>
              </a:spcAft>
              <a:buNone/>
            </a:pPr>
            <a:endParaRPr sz="2400">
              <a:solidFill>
                <a:schemeClr val="dk1"/>
              </a:solidFill>
              <a:latin typeface="Crimson Text"/>
              <a:ea typeface="Crimson Text"/>
              <a:cs typeface="Crimson Text"/>
              <a:sym typeface="Crimson Text"/>
            </a:endParaRPr>
          </a:p>
          <a:p>
            <a:pPr marL="0" lvl="0" indent="0" algn="l" rtl="0">
              <a:lnSpc>
                <a:spcPct val="115000"/>
              </a:lnSpc>
              <a:spcBef>
                <a:spcPts val="0"/>
              </a:spcBef>
              <a:spcAft>
                <a:spcPts val="0"/>
              </a:spcAft>
              <a:buClr>
                <a:schemeClr val="dk1"/>
              </a:buClr>
              <a:buSzPts val="1100"/>
              <a:buFont typeface="Arial"/>
              <a:buNone/>
            </a:pPr>
            <a:endParaRPr sz="2400">
              <a:solidFill>
                <a:schemeClr val="dk1"/>
              </a:solidFill>
              <a:latin typeface="Crimson Text"/>
              <a:ea typeface="Crimson Text"/>
              <a:cs typeface="Crimson Text"/>
              <a:sym typeface="Crimson Tex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42"/>
        <p:cNvGrpSpPr/>
        <p:nvPr/>
      </p:nvGrpSpPr>
      <p:grpSpPr>
        <a:xfrm>
          <a:off x="0" y="0"/>
          <a:ext cx="0" cy="0"/>
          <a:chOff x="0" y="0"/>
          <a:chExt cx="0" cy="0"/>
        </a:xfrm>
      </p:grpSpPr>
      <p:sp>
        <p:nvSpPr>
          <p:cNvPr id="343" name="Google Shape;343;p64"/>
          <p:cNvSpPr txBox="1">
            <a:spLocks noGrp="1"/>
          </p:cNvSpPr>
          <p:nvPr>
            <p:ph type="title"/>
          </p:nvPr>
        </p:nvSpPr>
        <p:spPr>
          <a:xfrm>
            <a:off x="606427" y="192204"/>
            <a:ext cx="7804500" cy="1138500"/>
          </a:xfrm>
          <a:prstGeom prst="rect">
            <a:avLst/>
          </a:prstGeom>
          <a:noFill/>
          <a:ln>
            <a:noFill/>
          </a:ln>
        </p:spPr>
        <p:txBody>
          <a:bodyPr spcFirstLastPara="1" wrap="square" lIns="32750" tIns="32750" rIns="32750" bIns="32750" anchor="ctr" anchorCtr="0">
            <a:noAutofit/>
          </a:bodyPr>
          <a:lstStyle/>
          <a:p>
            <a:pPr marL="0" marR="0" lvl="0" indent="0" algn="ctr" rtl="0">
              <a:lnSpc>
                <a:spcPct val="100000"/>
              </a:lnSpc>
              <a:spcBef>
                <a:spcPts val="0"/>
              </a:spcBef>
              <a:spcAft>
                <a:spcPts val="0"/>
              </a:spcAft>
              <a:buClr>
                <a:srgbClr val="514E61"/>
              </a:buClr>
              <a:buSzPts val="4600"/>
              <a:buFont typeface="Carme"/>
              <a:buNone/>
            </a:pPr>
            <a:r>
              <a:rPr lang="en" sz="4600" b="1" dirty="0">
                <a:solidFill>
                  <a:srgbClr val="514E61"/>
                </a:solidFill>
                <a:latin typeface="Helvetica Neue" panose="020B0604020202020204" charset="0"/>
                <a:ea typeface="Twentieth Century"/>
                <a:cs typeface="Twentieth Century"/>
                <a:sym typeface="Twentieth Century"/>
              </a:rPr>
              <a:t>Can you bottle the HOW?</a:t>
            </a:r>
            <a:endParaRPr sz="4600" b="1" i="0" u="none" strike="noStrike" cap="none" dirty="0">
              <a:solidFill>
                <a:srgbClr val="514E61"/>
              </a:solidFill>
              <a:latin typeface="Helvetica Neue" panose="020B0604020202020204" charset="0"/>
              <a:ea typeface="Twentieth Century"/>
              <a:cs typeface="Twentieth Century"/>
              <a:sym typeface="Twentieth Century"/>
            </a:endParaRPr>
          </a:p>
        </p:txBody>
      </p:sp>
      <p:sp>
        <p:nvSpPr>
          <p:cNvPr id="344" name="Google Shape;344;p64"/>
          <p:cNvSpPr txBox="1">
            <a:spLocks noGrp="1"/>
          </p:cNvSpPr>
          <p:nvPr>
            <p:ph type="body" idx="1"/>
          </p:nvPr>
        </p:nvSpPr>
        <p:spPr>
          <a:xfrm>
            <a:off x="763100" y="1951275"/>
            <a:ext cx="7617900" cy="2769300"/>
          </a:xfrm>
          <a:prstGeom prst="rect">
            <a:avLst/>
          </a:prstGeom>
          <a:noFill/>
          <a:ln>
            <a:noFill/>
          </a:ln>
        </p:spPr>
        <p:txBody>
          <a:bodyPr spcFirstLastPara="1" wrap="square" lIns="32750" tIns="32750" rIns="32750" bIns="32750" anchor="ctr" anchorCtr="0">
            <a:noAutofit/>
          </a:bodyPr>
          <a:lstStyle/>
          <a:p>
            <a:pPr marL="0" lvl="0" indent="0" algn="l" rtl="0">
              <a:spcBef>
                <a:spcPts val="0"/>
              </a:spcBef>
              <a:spcAft>
                <a:spcPts val="0"/>
              </a:spcAft>
              <a:buNone/>
            </a:pPr>
            <a:endParaRPr sz="2400" dirty="0">
              <a:solidFill>
                <a:schemeClr val="dk1"/>
              </a:solidFill>
              <a:latin typeface="Crimson Text"/>
              <a:ea typeface="Crimson Text"/>
              <a:cs typeface="Crimson Text"/>
              <a:sym typeface="Crimson Text"/>
            </a:endParaRPr>
          </a:p>
          <a:p>
            <a:pPr marL="0" lvl="0" indent="0" algn="l" rtl="0">
              <a:lnSpc>
                <a:spcPct val="115000"/>
              </a:lnSpc>
              <a:spcBef>
                <a:spcPts val="0"/>
              </a:spcBef>
              <a:spcAft>
                <a:spcPts val="0"/>
              </a:spcAft>
              <a:buClr>
                <a:schemeClr val="dk1"/>
              </a:buClr>
              <a:buSzPts val="1100"/>
              <a:buFont typeface="Arial"/>
              <a:buNone/>
            </a:pPr>
            <a:endParaRPr sz="2400" i="1" dirty="0">
              <a:solidFill>
                <a:schemeClr val="dk1"/>
              </a:solidFill>
              <a:latin typeface="Crimson Text"/>
              <a:ea typeface="Crimson Text"/>
              <a:cs typeface="Crimson Text"/>
              <a:sym typeface="Crimson Text"/>
            </a:endParaRPr>
          </a:p>
          <a:p>
            <a:pPr marL="457200" lvl="0" indent="-381000" algn="l" rtl="0">
              <a:lnSpc>
                <a:spcPct val="115000"/>
              </a:lnSpc>
              <a:spcBef>
                <a:spcPts val="0"/>
              </a:spcBef>
              <a:spcAft>
                <a:spcPts val="0"/>
              </a:spcAft>
              <a:buClr>
                <a:schemeClr val="dk1"/>
              </a:buClr>
              <a:buSzPts val="2400"/>
              <a:buFont typeface="Crimson Text"/>
              <a:buChar char="•"/>
            </a:pPr>
            <a:r>
              <a:rPr lang="en" sz="2400" dirty="0">
                <a:solidFill>
                  <a:schemeClr val="dk1"/>
                </a:solidFill>
                <a:latin typeface="Crimson Text"/>
                <a:ea typeface="Crimson Text"/>
                <a:cs typeface="Crimson Text"/>
                <a:sym typeface="Crimson Text"/>
              </a:rPr>
              <a:t>Do your testimonials and case studies talk about this?</a:t>
            </a:r>
            <a:endParaRPr sz="2400" dirty="0">
              <a:solidFill>
                <a:schemeClr val="dk1"/>
              </a:solidFill>
              <a:latin typeface="Crimson Text"/>
              <a:ea typeface="Crimson Text"/>
              <a:cs typeface="Crimson Text"/>
              <a:sym typeface="Crimson Text"/>
            </a:endParaRPr>
          </a:p>
          <a:p>
            <a:pPr marL="0" lvl="0" indent="0" algn="l" rtl="0">
              <a:lnSpc>
                <a:spcPct val="115000"/>
              </a:lnSpc>
              <a:spcBef>
                <a:spcPts val="0"/>
              </a:spcBef>
              <a:spcAft>
                <a:spcPts val="0"/>
              </a:spcAft>
              <a:buNone/>
            </a:pPr>
            <a:endParaRPr sz="2400" dirty="0">
              <a:solidFill>
                <a:schemeClr val="dk1"/>
              </a:solidFill>
              <a:latin typeface="Crimson Text"/>
              <a:ea typeface="Crimson Text"/>
              <a:cs typeface="Crimson Text"/>
              <a:sym typeface="Crimson Text"/>
            </a:endParaRPr>
          </a:p>
          <a:p>
            <a:pPr marL="457200" lvl="0" indent="-381000" algn="l" rtl="0">
              <a:lnSpc>
                <a:spcPct val="115000"/>
              </a:lnSpc>
              <a:spcBef>
                <a:spcPts val="0"/>
              </a:spcBef>
              <a:spcAft>
                <a:spcPts val="0"/>
              </a:spcAft>
              <a:buClr>
                <a:schemeClr val="dk1"/>
              </a:buClr>
              <a:buSzPts val="2400"/>
              <a:buFont typeface="Crimson Text"/>
              <a:buChar char="•"/>
            </a:pPr>
            <a:r>
              <a:rPr lang="en" sz="2400" dirty="0">
                <a:solidFill>
                  <a:schemeClr val="dk1"/>
                </a:solidFill>
                <a:latin typeface="Crimson Text"/>
                <a:ea typeface="Crimson Text"/>
                <a:cs typeface="Crimson Text"/>
                <a:sym typeface="Crimson Text"/>
              </a:rPr>
              <a:t>Can you brand your frameworks and make them a ‘thing’? </a:t>
            </a:r>
            <a:endParaRPr sz="2400" dirty="0">
              <a:solidFill>
                <a:schemeClr val="dk1"/>
              </a:solidFill>
              <a:latin typeface="Crimson Text"/>
              <a:ea typeface="Crimson Text"/>
              <a:cs typeface="Crimson Text"/>
              <a:sym typeface="Crimson Text"/>
            </a:endParaRPr>
          </a:p>
          <a:p>
            <a:pPr marL="0" lvl="0" indent="0" algn="l" rtl="0">
              <a:lnSpc>
                <a:spcPct val="115000"/>
              </a:lnSpc>
              <a:spcBef>
                <a:spcPts val="0"/>
              </a:spcBef>
              <a:spcAft>
                <a:spcPts val="0"/>
              </a:spcAft>
              <a:buNone/>
            </a:pPr>
            <a:endParaRPr sz="2400" dirty="0">
              <a:solidFill>
                <a:schemeClr val="dk1"/>
              </a:solidFill>
              <a:latin typeface="Crimson Text"/>
              <a:ea typeface="Crimson Text"/>
              <a:cs typeface="Crimson Text"/>
              <a:sym typeface="Crimson Text"/>
            </a:endParaRPr>
          </a:p>
          <a:p>
            <a:pPr marL="457200" lvl="0" indent="-381000" algn="l" rtl="0">
              <a:lnSpc>
                <a:spcPct val="115000"/>
              </a:lnSpc>
              <a:spcBef>
                <a:spcPts val="0"/>
              </a:spcBef>
              <a:spcAft>
                <a:spcPts val="0"/>
              </a:spcAft>
              <a:buClr>
                <a:schemeClr val="dk1"/>
              </a:buClr>
              <a:buSzPts val="2400"/>
              <a:buFont typeface="Crimson Text"/>
              <a:buChar char="•"/>
            </a:pPr>
            <a:r>
              <a:rPr lang="en" sz="2400" dirty="0">
                <a:solidFill>
                  <a:schemeClr val="dk1"/>
                </a:solidFill>
                <a:latin typeface="Crimson Text"/>
                <a:ea typeface="Crimson Text"/>
                <a:cs typeface="Crimson Text"/>
                <a:sym typeface="Crimson Text"/>
              </a:rPr>
              <a:t>Can change your operating procedures to reflect your approach?</a:t>
            </a:r>
            <a:endParaRPr sz="2400" dirty="0">
              <a:solidFill>
                <a:schemeClr val="dk1"/>
              </a:solidFill>
              <a:latin typeface="Crimson Text"/>
              <a:ea typeface="Crimson Text"/>
              <a:cs typeface="Crimson Text"/>
              <a:sym typeface="Crimson Text"/>
            </a:endParaRPr>
          </a:p>
          <a:p>
            <a:pPr marL="0" lvl="0" indent="0" algn="l" rtl="0">
              <a:lnSpc>
                <a:spcPct val="115000"/>
              </a:lnSpc>
              <a:spcBef>
                <a:spcPts val="0"/>
              </a:spcBef>
              <a:spcAft>
                <a:spcPts val="0"/>
              </a:spcAft>
              <a:buNone/>
            </a:pPr>
            <a:endParaRPr sz="2400" i="1" dirty="0">
              <a:solidFill>
                <a:schemeClr val="dk1"/>
              </a:solidFill>
              <a:latin typeface="Crimson Text"/>
              <a:ea typeface="Crimson Text"/>
              <a:cs typeface="Crimson Text"/>
              <a:sym typeface="Crimson Text"/>
            </a:endParaRPr>
          </a:p>
          <a:p>
            <a:pPr marL="0" lvl="0" indent="0" algn="l" rtl="0">
              <a:lnSpc>
                <a:spcPct val="115000"/>
              </a:lnSpc>
              <a:spcBef>
                <a:spcPts val="0"/>
              </a:spcBef>
              <a:spcAft>
                <a:spcPts val="0"/>
              </a:spcAft>
              <a:buNone/>
            </a:pPr>
            <a:endParaRPr sz="2400" dirty="0">
              <a:solidFill>
                <a:schemeClr val="dk1"/>
              </a:solidFill>
              <a:latin typeface="Crimson Text"/>
              <a:ea typeface="Crimson Text"/>
              <a:cs typeface="Crimson Text"/>
              <a:sym typeface="Crimson Text"/>
            </a:endParaRPr>
          </a:p>
          <a:p>
            <a:pPr marL="0" lvl="0" indent="0" algn="l" rtl="0">
              <a:lnSpc>
                <a:spcPct val="115000"/>
              </a:lnSpc>
              <a:spcBef>
                <a:spcPts val="0"/>
              </a:spcBef>
              <a:spcAft>
                <a:spcPts val="0"/>
              </a:spcAft>
              <a:buNone/>
            </a:pPr>
            <a:endParaRPr sz="2400" dirty="0">
              <a:solidFill>
                <a:schemeClr val="dk1"/>
              </a:solidFill>
              <a:latin typeface="Crimson Text"/>
              <a:ea typeface="Crimson Text"/>
              <a:cs typeface="Crimson Text"/>
              <a:sym typeface="Crimson Text"/>
            </a:endParaRPr>
          </a:p>
          <a:p>
            <a:pPr marL="0" lvl="0" indent="0" algn="l" rtl="0">
              <a:lnSpc>
                <a:spcPct val="115000"/>
              </a:lnSpc>
              <a:spcBef>
                <a:spcPts val="0"/>
              </a:spcBef>
              <a:spcAft>
                <a:spcPts val="0"/>
              </a:spcAft>
              <a:buClr>
                <a:schemeClr val="dk1"/>
              </a:buClr>
              <a:buSzPts val="1100"/>
              <a:buFont typeface="Arial"/>
              <a:buNone/>
            </a:pPr>
            <a:endParaRPr sz="2400" dirty="0">
              <a:solidFill>
                <a:schemeClr val="dk1"/>
              </a:solidFill>
              <a:latin typeface="Crimson Text"/>
              <a:ea typeface="Crimson Text"/>
              <a:cs typeface="Crimson Text"/>
              <a:sym typeface="Crimson Tex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Google Shape;349;p65"/>
          <p:cNvSpPr txBox="1">
            <a:spLocks noGrp="1"/>
          </p:cNvSpPr>
          <p:nvPr>
            <p:ph type="title"/>
          </p:nvPr>
        </p:nvSpPr>
        <p:spPr>
          <a:xfrm>
            <a:off x="669725" y="234393"/>
            <a:ext cx="7804500" cy="3270000"/>
          </a:xfrm>
          <a:prstGeom prst="rect">
            <a:avLst/>
          </a:prstGeom>
          <a:noFill/>
          <a:ln>
            <a:noFill/>
          </a:ln>
        </p:spPr>
        <p:txBody>
          <a:bodyPr spcFirstLastPara="1" wrap="square" lIns="32750" tIns="32750" rIns="32750" bIns="32750" anchor="ctr" anchorCtr="0">
            <a:noAutofit/>
          </a:bodyPr>
          <a:lstStyle/>
          <a:p>
            <a:pPr marL="0" marR="0" lvl="0" indent="0" algn="ctr" rtl="0">
              <a:lnSpc>
                <a:spcPct val="100000"/>
              </a:lnSpc>
              <a:spcBef>
                <a:spcPts val="0"/>
              </a:spcBef>
              <a:spcAft>
                <a:spcPts val="0"/>
              </a:spcAft>
              <a:buClr>
                <a:srgbClr val="514E61"/>
              </a:buClr>
              <a:buSzPts val="4600"/>
              <a:buFont typeface="Carme"/>
              <a:buNone/>
            </a:pPr>
            <a:r>
              <a:rPr lang="en" sz="4600" b="1" dirty="0">
                <a:solidFill>
                  <a:srgbClr val="514E61"/>
                </a:solidFill>
                <a:latin typeface="Helvetica Neue" panose="020B0604020202020204" charset="0"/>
                <a:ea typeface="Twentieth Century"/>
                <a:cs typeface="Twentieth Century"/>
                <a:sym typeface="Twentieth Century"/>
              </a:rPr>
              <a:t>Key 4: WHY NOT</a:t>
            </a:r>
            <a:endParaRPr sz="4600" b="1" i="0" u="none" strike="noStrike" cap="none" dirty="0">
              <a:solidFill>
                <a:srgbClr val="514E61"/>
              </a:solidFill>
              <a:latin typeface="Helvetica Neue" panose="020B0604020202020204" charset="0"/>
              <a:ea typeface="Twentieth Century"/>
              <a:cs typeface="Twentieth Century"/>
              <a:sym typeface="Twentieth Century"/>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sp>
        <p:nvSpPr>
          <p:cNvPr id="354" name="Google Shape;354;p66"/>
          <p:cNvSpPr txBox="1">
            <a:spLocks noGrp="1"/>
          </p:cNvSpPr>
          <p:nvPr>
            <p:ph type="title"/>
          </p:nvPr>
        </p:nvSpPr>
        <p:spPr>
          <a:xfrm>
            <a:off x="669727" y="234404"/>
            <a:ext cx="7804500" cy="1138500"/>
          </a:xfrm>
          <a:prstGeom prst="rect">
            <a:avLst/>
          </a:prstGeom>
          <a:noFill/>
          <a:ln>
            <a:noFill/>
          </a:ln>
        </p:spPr>
        <p:txBody>
          <a:bodyPr spcFirstLastPara="1" wrap="square" lIns="32750" tIns="32750" rIns="32750" bIns="32750" anchor="ctr" anchorCtr="0">
            <a:noAutofit/>
          </a:bodyPr>
          <a:lstStyle/>
          <a:p>
            <a:pPr marL="0" marR="0" lvl="0" indent="0" algn="ctr" rtl="0">
              <a:lnSpc>
                <a:spcPct val="100000"/>
              </a:lnSpc>
              <a:spcBef>
                <a:spcPts val="0"/>
              </a:spcBef>
              <a:spcAft>
                <a:spcPts val="0"/>
              </a:spcAft>
              <a:buClr>
                <a:srgbClr val="514E61"/>
              </a:buClr>
              <a:buSzPts val="4600"/>
              <a:buFont typeface="Carme"/>
              <a:buNone/>
            </a:pPr>
            <a:r>
              <a:rPr lang="en" sz="4600" b="1" dirty="0">
                <a:solidFill>
                  <a:srgbClr val="514E61"/>
                </a:solidFill>
                <a:latin typeface="Helvetica Neue" panose="020B0604020202020204" charset="0"/>
                <a:ea typeface="Twentieth Century"/>
                <a:cs typeface="Twentieth Century"/>
                <a:sym typeface="Twentieth Century"/>
              </a:rPr>
              <a:t>Key 4: WHY NOT</a:t>
            </a:r>
            <a:endParaRPr sz="4600" b="1" i="0" u="none" strike="noStrike" cap="none" dirty="0">
              <a:solidFill>
                <a:srgbClr val="514E61"/>
              </a:solidFill>
              <a:latin typeface="Helvetica Neue" panose="020B0604020202020204" charset="0"/>
              <a:ea typeface="Twentieth Century"/>
              <a:cs typeface="Twentieth Century"/>
              <a:sym typeface="Twentieth Century"/>
            </a:endParaRPr>
          </a:p>
        </p:txBody>
      </p:sp>
      <p:sp>
        <p:nvSpPr>
          <p:cNvPr id="355" name="Google Shape;355;p66"/>
          <p:cNvSpPr txBox="1">
            <a:spLocks noGrp="1"/>
          </p:cNvSpPr>
          <p:nvPr>
            <p:ph type="body" idx="1"/>
          </p:nvPr>
        </p:nvSpPr>
        <p:spPr>
          <a:xfrm>
            <a:off x="763100" y="1128149"/>
            <a:ext cx="7617900" cy="3592500"/>
          </a:xfrm>
          <a:prstGeom prst="rect">
            <a:avLst/>
          </a:prstGeom>
          <a:noFill/>
          <a:ln>
            <a:noFill/>
          </a:ln>
        </p:spPr>
        <p:txBody>
          <a:bodyPr spcFirstLastPara="1" wrap="square" lIns="32750" tIns="32750" rIns="32750" bIns="32750" anchor="ctr" anchorCtr="0">
            <a:noAutofit/>
          </a:bodyPr>
          <a:lstStyle/>
          <a:p>
            <a:pPr marL="0" lvl="0" indent="0" algn="l" rtl="0">
              <a:spcBef>
                <a:spcPts val="0"/>
              </a:spcBef>
              <a:spcAft>
                <a:spcPts val="0"/>
              </a:spcAft>
              <a:buNone/>
            </a:pPr>
            <a:r>
              <a:rPr lang="en" sz="2400" i="1" dirty="0">
                <a:latin typeface="Crimson Text"/>
                <a:ea typeface="Crimson Text"/>
                <a:cs typeface="Crimson Text"/>
                <a:sym typeface="Crimson Text"/>
              </a:rPr>
              <a:t>What frustrates you in your industry?</a:t>
            </a:r>
            <a:endParaRPr sz="2400" i="1" dirty="0">
              <a:latin typeface="Crimson Text"/>
              <a:ea typeface="Crimson Text"/>
              <a:cs typeface="Crimson Text"/>
              <a:sym typeface="Crimson Text"/>
            </a:endParaRPr>
          </a:p>
          <a:p>
            <a:pPr marL="0" lvl="0" indent="0" algn="l" rtl="0">
              <a:spcBef>
                <a:spcPts val="0"/>
              </a:spcBef>
              <a:spcAft>
                <a:spcPts val="0"/>
              </a:spcAft>
              <a:buNone/>
            </a:pPr>
            <a:endParaRPr sz="2400" i="1" dirty="0">
              <a:latin typeface="Crimson Text"/>
              <a:ea typeface="Crimson Text"/>
              <a:cs typeface="Crimson Text"/>
              <a:sym typeface="Crimson Text"/>
            </a:endParaRPr>
          </a:p>
          <a:p>
            <a:pPr marL="0" lvl="0" indent="0" algn="l" rtl="0">
              <a:spcBef>
                <a:spcPts val="0"/>
              </a:spcBef>
              <a:spcAft>
                <a:spcPts val="0"/>
              </a:spcAft>
              <a:buNone/>
            </a:pPr>
            <a:r>
              <a:rPr lang="en" sz="2400" i="1" dirty="0">
                <a:latin typeface="Crimson Text"/>
                <a:ea typeface="Crimson Text"/>
                <a:cs typeface="Crimson Text"/>
                <a:sym typeface="Crimson Text"/>
              </a:rPr>
              <a:t>What’s missing from the conversation in your industry ?</a:t>
            </a:r>
            <a:endParaRPr sz="2400" i="1" dirty="0">
              <a:latin typeface="Crimson Text"/>
              <a:ea typeface="Crimson Text"/>
              <a:cs typeface="Crimson Text"/>
              <a:sym typeface="Crimson Text"/>
            </a:endParaRPr>
          </a:p>
          <a:p>
            <a:pPr marL="0" lvl="0" indent="0" algn="l" rtl="0">
              <a:spcBef>
                <a:spcPts val="0"/>
              </a:spcBef>
              <a:spcAft>
                <a:spcPts val="0"/>
              </a:spcAft>
              <a:buNone/>
            </a:pPr>
            <a:endParaRPr sz="2400" i="1" dirty="0">
              <a:latin typeface="Crimson Text"/>
              <a:ea typeface="Crimson Text"/>
              <a:cs typeface="Crimson Text"/>
              <a:sym typeface="Crimson Text"/>
            </a:endParaRPr>
          </a:p>
          <a:p>
            <a:pPr marL="0" lvl="0" indent="0" algn="l" rtl="0">
              <a:spcBef>
                <a:spcPts val="0"/>
              </a:spcBef>
              <a:spcAft>
                <a:spcPts val="0"/>
              </a:spcAft>
              <a:buNone/>
            </a:pPr>
            <a:r>
              <a:rPr lang="en" sz="2400" i="1" dirty="0">
                <a:latin typeface="Crimson Text"/>
                <a:ea typeface="Crimson Text"/>
                <a:cs typeface="Crimson Text"/>
                <a:sym typeface="Crimson Text"/>
              </a:rPr>
              <a:t>What matters that people aren’t talking about the way they could?</a:t>
            </a:r>
            <a:endParaRPr sz="2400" i="1" dirty="0">
              <a:latin typeface="Crimson Text"/>
              <a:ea typeface="Crimson Text"/>
              <a:cs typeface="Crimson Text"/>
              <a:sym typeface="Crimson Text"/>
            </a:endParaRPr>
          </a:p>
          <a:p>
            <a:pPr marL="0" lvl="0" indent="0" algn="l" rtl="0">
              <a:spcBef>
                <a:spcPts val="0"/>
              </a:spcBef>
              <a:spcAft>
                <a:spcPts val="0"/>
              </a:spcAft>
              <a:buNone/>
            </a:pPr>
            <a:endParaRPr sz="2400" i="1" dirty="0">
              <a:latin typeface="Crimson Text"/>
              <a:ea typeface="Crimson Text"/>
              <a:cs typeface="Crimson Text"/>
              <a:sym typeface="Crimson Text"/>
            </a:endParaRPr>
          </a:p>
          <a:p>
            <a:pPr marL="0" lvl="0" indent="0" algn="l" rtl="0">
              <a:spcBef>
                <a:spcPts val="0"/>
              </a:spcBef>
              <a:spcAft>
                <a:spcPts val="0"/>
              </a:spcAft>
              <a:buNone/>
            </a:pPr>
            <a:r>
              <a:rPr lang="en" sz="2400" i="1" dirty="0">
                <a:latin typeface="Crimson Text"/>
                <a:ea typeface="Crimson Text"/>
                <a:cs typeface="Crimson Text"/>
                <a:sym typeface="Crimson Text"/>
              </a:rPr>
              <a:t>What weird things do you believe (or do) that others don’t?</a:t>
            </a:r>
            <a:endParaRPr sz="2400" i="1" dirty="0">
              <a:latin typeface="Crimson Text"/>
              <a:ea typeface="Crimson Text"/>
              <a:cs typeface="Crimson Text"/>
              <a:sym typeface="Crimson Tex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59"/>
        <p:cNvGrpSpPr/>
        <p:nvPr/>
      </p:nvGrpSpPr>
      <p:grpSpPr>
        <a:xfrm>
          <a:off x="0" y="0"/>
          <a:ext cx="0" cy="0"/>
          <a:chOff x="0" y="0"/>
          <a:chExt cx="0" cy="0"/>
        </a:xfrm>
      </p:grpSpPr>
      <p:sp>
        <p:nvSpPr>
          <p:cNvPr id="360" name="Google Shape;360;p67"/>
          <p:cNvSpPr txBox="1">
            <a:spLocks noGrp="1"/>
          </p:cNvSpPr>
          <p:nvPr>
            <p:ph type="title"/>
          </p:nvPr>
        </p:nvSpPr>
        <p:spPr>
          <a:xfrm>
            <a:off x="669725" y="234396"/>
            <a:ext cx="7804500" cy="1392300"/>
          </a:xfrm>
          <a:prstGeom prst="rect">
            <a:avLst/>
          </a:prstGeom>
          <a:noFill/>
          <a:ln>
            <a:noFill/>
          </a:ln>
        </p:spPr>
        <p:txBody>
          <a:bodyPr spcFirstLastPara="1" wrap="square" lIns="32750" tIns="32750" rIns="32750" bIns="32750" anchor="ctr" anchorCtr="0">
            <a:noAutofit/>
          </a:bodyPr>
          <a:lstStyle/>
          <a:p>
            <a:pPr marL="0" marR="0" lvl="0" indent="0" algn="ctr" rtl="0">
              <a:lnSpc>
                <a:spcPct val="100000"/>
              </a:lnSpc>
              <a:spcBef>
                <a:spcPts val="0"/>
              </a:spcBef>
              <a:spcAft>
                <a:spcPts val="0"/>
              </a:spcAft>
              <a:buClr>
                <a:srgbClr val="514E61"/>
              </a:buClr>
              <a:buSzPts val="4600"/>
              <a:buFont typeface="Carme"/>
              <a:buNone/>
            </a:pPr>
            <a:r>
              <a:rPr lang="en" sz="4600" b="1" dirty="0">
                <a:solidFill>
                  <a:srgbClr val="514E61"/>
                </a:solidFill>
                <a:latin typeface="Helvetica Neue" panose="020B0604020202020204" charset="0"/>
                <a:ea typeface="Twentieth Century"/>
                <a:cs typeface="Twentieth Century"/>
                <a:sym typeface="Twentieth Century"/>
              </a:rPr>
              <a:t>Lead with WHY NOT</a:t>
            </a:r>
            <a:endParaRPr sz="4600" b="1" i="0" u="none" strike="noStrike" cap="none" dirty="0">
              <a:solidFill>
                <a:srgbClr val="514E61"/>
              </a:solidFill>
              <a:latin typeface="Helvetica Neue" panose="020B0604020202020204" charset="0"/>
              <a:ea typeface="Twentieth Century"/>
              <a:cs typeface="Twentieth Century"/>
              <a:sym typeface="Twentieth Century"/>
            </a:endParaRPr>
          </a:p>
        </p:txBody>
      </p:sp>
      <p:sp>
        <p:nvSpPr>
          <p:cNvPr id="361" name="Google Shape;361;p67"/>
          <p:cNvSpPr txBox="1"/>
          <p:nvPr/>
        </p:nvSpPr>
        <p:spPr>
          <a:xfrm>
            <a:off x="1109825" y="1626700"/>
            <a:ext cx="7364400" cy="2777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1800" b="1" dirty="0">
                <a:solidFill>
                  <a:schemeClr val="dk1"/>
                </a:solidFill>
                <a:latin typeface="Crimson Text" panose="020B0604020202020204" charset="0"/>
                <a:ea typeface="Twentieth Century"/>
                <a:cs typeface="Twentieth Century"/>
                <a:sym typeface="Twentieth Century"/>
              </a:rPr>
              <a:t>68% OF WINNING PITCH PRESENTATIONS WENT AGAINST THE BRIEF IN SOME WAY</a:t>
            </a:r>
            <a:endParaRPr sz="1800" b="1" dirty="0">
              <a:solidFill>
                <a:schemeClr val="dk1"/>
              </a:solidFill>
              <a:latin typeface="Crimson Text" panose="020B0604020202020204" charset="0"/>
              <a:ea typeface="Twentieth Century"/>
              <a:cs typeface="Twentieth Century"/>
              <a:sym typeface="Twentieth Century"/>
            </a:endParaRPr>
          </a:p>
          <a:p>
            <a:pPr marL="0" lvl="0" indent="0" algn="l" rtl="0">
              <a:lnSpc>
                <a:spcPct val="115000"/>
              </a:lnSpc>
              <a:spcBef>
                <a:spcPts val="0"/>
              </a:spcBef>
              <a:spcAft>
                <a:spcPts val="0"/>
              </a:spcAft>
              <a:buClr>
                <a:schemeClr val="dk1"/>
              </a:buClr>
              <a:buSzPts val="1100"/>
              <a:buFont typeface="Arial"/>
              <a:buNone/>
            </a:pPr>
            <a:endParaRPr sz="1800" b="1" dirty="0">
              <a:solidFill>
                <a:schemeClr val="dk1"/>
              </a:solidFill>
              <a:latin typeface="Twentieth Century"/>
              <a:ea typeface="Twentieth Century"/>
              <a:cs typeface="Twentieth Century"/>
              <a:sym typeface="Twentieth Century"/>
            </a:endParaRPr>
          </a:p>
          <a:p>
            <a:pPr marL="457200" lvl="0" indent="-381000" algn="l" rtl="0">
              <a:lnSpc>
                <a:spcPct val="115000"/>
              </a:lnSpc>
              <a:spcBef>
                <a:spcPts val="0"/>
              </a:spcBef>
              <a:spcAft>
                <a:spcPts val="0"/>
              </a:spcAft>
              <a:buClr>
                <a:schemeClr val="dk1"/>
              </a:buClr>
              <a:buSzPts val="2400"/>
              <a:buFont typeface="Crimson Text"/>
              <a:buChar char="●"/>
            </a:pPr>
            <a:r>
              <a:rPr lang="en" sz="2400" dirty="0">
                <a:solidFill>
                  <a:schemeClr val="dk1"/>
                </a:solidFill>
                <a:latin typeface="Crimson Text"/>
                <a:ea typeface="Crimson Text"/>
                <a:cs typeface="Crimson Text"/>
                <a:sym typeface="Crimson Text"/>
              </a:rPr>
              <a:t>Can you define an enemy?</a:t>
            </a:r>
            <a:endParaRPr sz="2400" dirty="0">
              <a:solidFill>
                <a:schemeClr val="dk1"/>
              </a:solidFill>
              <a:latin typeface="Crimson Text"/>
              <a:ea typeface="Crimson Text"/>
              <a:cs typeface="Crimson Text"/>
              <a:sym typeface="Crimson Text"/>
            </a:endParaRPr>
          </a:p>
          <a:p>
            <a:pPr marL="457200" lvl="0" indent="-381000" algn="l" rtl="0">
              <a:lnSpc>
                <a:spcPct val="115000"/>
              </a:lnSpc>
              <a:spcBef>
                <a:spcPts val="0"/>
              </a:spcBef>
              <a:spcAft>
                <a:spcPts val="0"/>
              </a:spcAft>
              <a:buClr>
                <a:schemeClr val="dk1"/>
              </a:buClr>
              <a:buSzPts val="2400"/>
              <a:buFont typeface="Crimson Text"/>
              <a:buChar char="●"/>
            </a:pPr>
            <a:r>
              <a:rPr lang="en" sz="2400" dirty="0">
                <a:solidFill>
                  <a:schemeClr val="dk1"/>
                </a:solidFill>
                <a:latin typeface="Crimson Text"/>
                <a:ea typeface="Crimson Text"/>
                <a:cs typeface="Crimson Text"/>
                <a:sym typeface="Crimson Text"/>
              </a:rPr>
              <a:t>Can you pinpoint a pitfall?</a:t>
            </a:r>
            <a:endParaRPr sz="2400" dirty="0">
              <a:solidFill>
                <a:schemeClr val="dk1"/>
              </a:solidFill>
              <a:latin typeface="Crimson Text"/>
              <a:ea typeface="Crimson Text"/>
              <a:cs typeface="Crimson Text"/>
              <a:sym typeface="Crimson Text"/>
            </a:endParaRPr>
          </a:p>
          <a:p>
            <a:pPr marL="457200" lvl="0" indent="-381000" algn="l" rtl="0">
              <a:lnSpc>
                <a:spcPct val="115000"/>
              </a:lnSpc>
              <a:spcBef>
                <a:spcPts val="0"/>
              </a:spcBef>
              <a:spcAft>
                <a:spcPts val="0"/>
              </a:spcAft>
              <a:buClr>
                <a:schemeClr val="dk1"/>
              </a:buClr>
              <a:buSzPts val="2400"/>
              <a:buFont typeface="Crimson Text"/>
              <a:buChar char="●"/>
            </a:pPr>
            <a:r>
              <a:rPr lang="en" sz="2400" dirty="0">
                <a:solidFill>
                  <a:schemeClr val="dk1"/>
                </a:solidFill>
                <a:latin typeface="Crimson Text"/>
                <a:ea typeface="Crimson Text"/>
                <a:cs typeface="Crimson Text"/>
                <a:sym typeface="Crimson Text"/>
              </a:rPr>
              <a:t>Can you reframe the competition?</a:t>
            </a:r>
            <a:endParaRPr sz="2400" dirty="0">
              <a:solidFill>
                <a:schemeClr val="dk1"/>
              </a:solidFill>
              <a:latin typeface="Crimson Text"/>
              <a:ea typeface="Crimson Text"/>
              <a:cs typeface="Crimson Text"/>
              <a:sym typeface="Crimson Tex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65"/>
        <p:cNvGrpSpPr/>
        <p:nvPr/>
      </p:nvGrpSpPr>
      <p:grpSpPr>
        <a:xfrm>
          <a:off x="0" y="0"/>
          <a:ext cx="0" cy="0"/>
          <a:chOff x="0" y="0"/>
          <a:chExt cx="0" cy="0"/>
        </a:xfrm>
      </p:grpSpPr>
      <p:sp>
        <p:nvSpPr>
          <p:cNvPr id="366" name="Google Shape;366;p68"/>
          <p:cNvSpPr txBox="1">
            <a:spLocks noGrp="1"/>
          </p:cNvSpPr>
          <p:nvPr>
            <p:ph type="title"/>
          </p:nvPr>
        </p:nvSpPr>
        <p:spPr>
          <a:xfrm>
            <a:off x="669725" y="234401"/>
            <a:ext cx="7804500" cy="3655200"/>
          </a:xfrm>
          <a:prstGeom prst="rect">
            <a:avLst/>
          </a:prstGeom>
          <a:noFill/>
          <a:ln>
            <a:noFill/>
          </a:ln>
        </p:spPr>
        <p:txBody>
          <a:bodyPr spcFirstLastPara="1" wrap="square" lIns="32750" tIns="32750" rIns="32750" bIns="32750" anchor="ctr" anchorCtr="0">
            <a:noAutofit/>
          </a:bodyPr>
          <a:lstStyle/>
          <a:p>
            <a:pPr marL="0" marR="0" lvl="0" indent="0" algn="ctr" rtl="0">
              <a:lnSpc>
                <a:spcPct val="100000"/>
              </a:lnSpc>
              <a:spcBef>
                <a:spcPts val="0"/>
              </a:spcBef>
              <a:spcAft>
                <a:spcPts val="0"/>
              </a:spcAft>
              <a:buClr>
                <a:srgbClr val="514E61"/>
              </a:buClr>
              <a:buSzPts val="4600"/>
              <a:buFont typeface="Carme"/>
              <a:buNone/>
            </a:pPr>
            <a:r>
              <a:rPr lang="en" sz="4600" b="1" dirty="0">
                <a:solidFill>
                  <a:srgbClr val="514E61"/>
                </a:solidFill>
                <a:latin typeface="Helvetica Neue" panose="020B0604020202020204" charset="0"/>
                <a:ea typeface="Twentieth Century"/>
                <a:cs typeface="Twentieth Century"/>
                <a:sym typeface="Twentieth Century"/>
              </a:rPr>
              <a:t>Key 5: YOU</a:t>
            </a:r>
            <a:endParaRPr sz="4600" b="1" i="0" u="none" strike="noStrike" cap="none" dirty="0">
              <a:solidFill>
                <a:srgbClr val="514E61"/>
              </a:solidFill>
              <a:latin typeface="Helvetica Neue" panose="020B0604020202020204" charset="0"/>
              <a:ea typeface="Twentieth Century"/>
              <a:cs typeface="Twentieth Century"/>
              <a:sym typeface="Twentieth Century"/>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p51"/>
          <p:cNvSpPr txBox="1">
            <a:spLocks noGrp="1"/>
          </p:cNvSpPr>
          <p:nvPr>
            <p:ph type="title"/>
          </p:nvPr>
        </p:nvSpPr>
        <p:spPr>
          <a:xfrm>
            <a:off x="669725" y="162395"/>
            <a:ext cx="7804500" cy="3381900"/>
          </a:xfrm>
          <a:prstGeom prst="rect">
            <a:avLst/>
          </a:prstGeom>
          <a:noFill/>
          <a:ln>
            <a:noFill/>
          </a:ln>
        </p:spPr>
        <p:txBody>
          <a:bodyPr spcFirstLastPara="1" wrap="square" lIns="32750" tIns="32750" rIns="32750" bIns="32750" anchor="ctr" anchorCtr="0">
            <a:noAutofit/>
          </a:bodyPr>
          <a:lstStyle/>
          <a:p>
            <a:pPr marL="0" marR="0" lvl="0" indent="0" algn="ctr" rtl="0">
              <a:lnSpc>
                <a:spcPct val="100000"/>
              </a:lnSpc>
              <a:spcBef>
                <a:spcPts val="0"/>
              </a:spcBef>
              <a:spcAft>
                <a:spcPts val="0"/>
              </a:spcAft>
              <a:buClr>
                <a:srgbClr val="514E61"/>
              </a:buClr>
              <a:buSzPts val="20800"/>
              <a:buFont typeface="Carme"/>
              <a:buNone/>
            </a:pPr>
            <a:r>
              <a:rPr lang="en" b="1" dirty="0">
                <a:solidFill>
                  <a:srgbClr val="514E61"/>
                </a:solidFill>
                <a:latin typeface="Helvetica Neue" panose="020B0604020202020204" charset="0"/>
                <a:ea typeface="Twentieth Century"/>
                <a:cs typeface="Twentieth Century"/>
                <a:sym typeface="Twentieth Century"/>
              </a:rPr>
              <a:t>Why Bottle Your Brilliance?</a:t>
            </a:r>
            <a:endParaRPr dirty="0">
              <a:latin typeface="Helvetica Neue" panose="020B060402020202020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70"/>
        <p:cNvGrpSpPr/>
        <p:nvPr/>
      </p:nvGrpSpPr>
      <p:grpSpPr>
        <a:xfrm>
          <a:off x="0" y="0"/>
          <a:ext cx="0" cy="0"/>
          <a:chOff x="0" y="0"/>
          <a:chExt cx="0" cy="0"/>
        </a:xfrm>
      </p:grpSpPr>
      <p:sp>
        <p:nvSpPr>
          <p:cNvPr id="371" name="Google Shape;371;p69"/>
          <p:cNvSpPr txBox="1">
            <a:spLocks noGrp="1"/>
          </p:cNvSpPr>
          <p:nvPr>
            <p:ph type="title"/>
          </p:nvPr>
        </p:nvSpPr>
        <p:spPr>
          <a:xfrm>
            <a:off x="669725" y="234401"/>
            <a:ext cx="7804500" cy="1365900"/>
          </a:xfrm>
          <a:prstGeom prst="rect">
            <a:avLst/>
          </a:prstGeom>
          <a:noFill/>
          <a:ln>
            <a:noFill/>
          </a:ln>
        </p:spPr>
        <p:txBody>
          <a:bodyPr spcFirstLastPara="1" wrap="square" lIns="32750" tIns="32750" rIns="32750" bIns="32750" anchor="ctr" anchorCtr="0">
            <a:noAutofit/>
          </a:bodyPr>
          <a:lstStyle/>
          <a:p>
            <a:pPr marL="0" marR="0" lvl="0" indent="0" algn="ctr" rtl="0">
              <a:lnSpc>
                <a:spcPct val="100000"/>
              </a:lnSpc>
              <a:spcBef>
                <a:spcPts val="0"/>
              </a:spcBef>
              <a:spcAft>
                <a:spcPts val="0"/>
              </a:spcAft>
              <a:buClr>
                <a:srgbClr val="514E61"/>
              </a:buClr>
              <a:buSzPts val="4600"/>
              <a:buFont typeface="Carme"/>
              <a:buNone/>
            </a:pPr>
            <a:r>
              <a:rPr lang="en" sz="4600" b="1" dirty="0">
                <a:solidFill>
                  <a:srgbClr val="514E61"/>
                </a:solidFill>
                <a:latin typeface="Helvetica Neue" panose="020B0604020202020204" charset="0"/>
                <a:ea typeface="Twentieth Century"/>
                <a:cs typeface="Twentieth Century"/>
                <a:sym typeface="Twentieth Century"/>
              </a:rPr>
              <a:t>Key 5: YOU</a:t>
            </a:r>
            <a:endParaRPr sz="4600" b="1" i="0" u="none" strike="noStrike" cap="none" dirty="0">
              <a:solidFill>
                <a:srgbClr val="514E61"/>
              </a:solidFill>
              <a:latin typeface="Helvetica Neue" panose="020B0604020202020204" charset="0"/>
              <a:ea typeface="Twentieth Century"/>
              <a:cs typeface="Twentieth Century"/>
              <a:sym typeface="Twentieth Century"/>
            </a:endParaRPr>
          </a:p>
        </p:txBody>
      </p:sp>
      <p:sp>
        <p:nvSpPr>
          <p:cNvPr id="372" name="Google Shape;372;p69"/>
          <p:cNvSpPr txBox="1"/>
          <p:nvPr/>
        </p:nvSpPr>
        <p:spPr>
          <a:xfrm>
            <a:off x="3015250" y="2571750"/>
            <a:ext cx="7804500" cy="859200"/>
          </a:xfrm>
          <a:prstGeom prst="rect">
            <a:avLst/>
          </a:prstGeom>
          <a:no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Clr>
                <a:schemeClr val="dk1"/>
              </a:buClr>
              <a:buSzPts val="1100"/>
              <a:buFont typeface="Arial"/>
              <a:buNone/>
            </a:pPr>
            <a:r>
              <a:rPr lang="en" sz="1800" dirty="0">
                <a:solidFill>
                  <a:schemeClr val="dk1"/>
                </a:solidFill>
                <a:latin typeface="Crimson Text" panose="020B0604020202020204" charset="0"/>
                <a:ea typeface="Twentieth Century"/>
                <a:cs typeface="Twentieth Century"/>
                <a:sym typeface="Twentieth Century"/>
              </a:rPr>
              <a:t>93% OF CLIENTS BELIEVE THAT</a:t>
            </a:r>
            <a:endParaRPr sz="1800" dirty="0">
              <a:solidFill>
                <a:schemeClr val="dk1"/>
              </a:solidFill>
              <a:latin typeface="Crimson Text" panose="020B0604020202020204" charset="0"/>
              <a:ea typeface="Twentieth Century"/>
              <a:cs typeface="Twentieth Century"/>
              <a:sym typeface="Twentieth Century"/>
            </a:endParaRPr>
          </a:p>
          <a:p>
            <a:pPr marL="0" lvl="0" indent="0" algn="l" rtl="0">
              <a:lnSpc>
                <a:spcPct val="115000"/>
              </a:lnSpc>
              <a:spcBef>
                <a:spcPts val="0"/>
              </a:spcBef>
              <a:spcAft>
                <a:spcPts val="0"/>
              </a:spcAft>
              <a:buClr>
                <a:schemeClr val="dk1"/>
              </a:buClr>
              <a:buSzPts val="1100"/>
              <a:buFont typeface="Arial"/>
              <a:buNone/>
            </a:pPr>
            <a:r>
              <a:rPr lang="en" sz="1800" dirty="0">
                <a:solidFill>
                  <a:schemeClr val="dk1"/>
                </a:solidFill>
                <a:latin typeface="Crimson Text" panose="020B0604020202020204" charset="0"/>
                <a:ea typeface="Twentieth Century"/>
                <a:cs typeface="Twentieth Century"/>
                <a:sym typeface="Twentieth Century"/>
              </a:rPr>
              <a:t>THE ‘PERSONAL CHEMISTRY’</a:t>
            </a:r>
            <a:endParaRPr sz="1800" dirty="0">
              <a:solidFill>
                <a:schemeClr val="dk1"/>
              </a:solidFill>
              <a:latin typeface="Crimson Text" panose="020B0604020202020204" charset="0"/>
              <a:ea typeface="Twentieth Century"/>
              <a:cs typeface="Twentieth Century"/>
              <a:sym typeface="Twentieth Century"/>
            </a:endParaRPr>
          </a:p>
          <a:p>
            <a:pPr marL="0" lvl="0" indent="0" algn="l" rtl="0">
              <a:lnSpc>
                <a:spcPct val="115000"/>
              </a:lnSpc>
              <a:spcBef>
                <a:spcPts val="0"/>
              </a:spcBef>
              <a:spcAft>
                <a:spcPts val="0"/>
              </a:spcAft>
              <a:buClr>
                <a:schemeClr val="dk1"/>
              </a:buClr>
              <a:buSzPts val="1100"/>
              <a:buFont typeface="Arial"/>
              <a:buNone/>
            </a:pPr>
            <a:r>
              <a:rPr lang="en" sz="1800" dirty="0">
                <a:solidFill>
                  <a:schemeClr val="dk1"/>
                </a:solidFill>
                <a:latin typeface="Crimson Text" panose="020B0604020202020204" charset="0"/>
                <a:ea typeface="Twentieth Century"/>
                <a:cs typeface="Twentieth Century"/>
                <a:sym typeface="Twentieth Century"/>
              </a:rPr>
              <a:t>WITH THE PEOPLE AT THEIR</a:t>
            </a:r>
            <a:endParaRPr sz="1800" dirty="0">
              <a:solidFill>
                <a:schemeClr val="dk1"/>
              </a:solidFill>
              <a:latin typeface="Crimson Text" panose="020B0604020202020204" charset="0"/>
              <a:ea typeface="Twentieth Century"/>
              <a:cs typeface="Twentieth Century"/>
              <a:sym typeface="Twentieth Century"/>
            </a:endParaRPr>
          </a:p>
          <a:p>
            <a:pPr marL="0" lvl="0" indent="0" algn="l" rtl="0">
              <a:lnSpc>
                <a:spcPct val="115000"/>
              </a:lnSpc>
              <a:spcBef>
                <a:spcPts val="0"/>
              </a:spcBef>
              <a:spcAft>
                <a:spcPts val="0"/>
              </a:spcAft>
              <a:buClr>
                <a:schemeClr val="dk1"/>
              </a:buClr>
              <a:buSzPts val="1100"/>
              <a:buFont typeface="Arial"/>
              <a:buNone/>
            </a:pPr>
            <a:r>
              <a:rPr lang="en" sz="1800" dirty="0">
                <a:solidFill>
                  <a:schemeClr val="dk1"/>
                </a:solidFill>
                <a:latin typeface="Crimson Text" panose="020B0604020202020204" charset="0"/>
                <a:ea typeface="Twentieth Century"/>
                <a:cs typeface="Twentieth Century"/>
                <a:sym typeface="Twentieth Century"/>
              </a:rPr>
              <a:t>AGENCY IS EITHER ‘GOOD’</a:t>
            </a:r>
            <a:endParaRPr sz="1800" dirty="0">
              <a:solidFill>
                <a:schemeClr val="dk1"/>
              </a:solidFill>
              <a:latin typeface="Crimson Text" panose="020B0604020202020204" charset="0"/>
              <a:ea typeface="Twentieth Century"/>
              <a:cs typeface="Twentieth Century"/>
              <a:sym typeface="Twentieth Century"/>
            </a:endParaRPr>
          </a:p>
          <a:p>
            <a:pPr marL="0" lvl="0" indent="0" algn="l" rtl="0">
              <a:lnSpc>
                <a:spcPct val="115000"/>
              </a:lnSpc>
              <a:spcBef>
                <a:spcPts val="0"/>
              </a:spcBef>
              <a:spcAft>
                <a:spcPts val="0"/>
              </a:spcAft>
              <a:buClr>
                <a:schemeClr val="dk1"/>
              </a:buClr>
              <a:buSzPts val="1100"/>
              <a:buFont typeface="Arial"/>
              <a:buNone/>
            </a:pPr>
            <a:r>
              <a:rPr lang="en" sz="1800" dirty="0">
                <a:solidFill>
                  <a:schemeClr val="dk1"/>
                </a:solidFill>
                <a:latin typeface="Crimson Text" panose="020B0604020202020204" charset="0"/>
                <a:ea typeface="Twentieth Century"/>
                <a:cs typeface="Twentieth Century"/>
                <a:sym typeface="Twentieth Century"/>
              </a:rPr>
              <a:t>OR ‘VERY GOOD’</a:t>
            </a:r>
            <a:endParaRPr sz="1800" dirty="0">
              <a:latin typeface="Crimson Text" panose="020B0604020202020204" charset="0"/>
              <a:ea typeface="Twentieth Century"/>
              <a:cs typeface="Twentieth Century"/>
              <a:sym typeface="Twentieth Century"/>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sp>
        <p:nvSpPr>
          <p:cNvPr id="377" name="Google Shape;377;p70"/>
          <p:cNvSpPr txBox="1">
            <a:spLocks noGrp="1"/>
          </p:cNvSpPr>
          <p:nvPr>
            <p:ph type="title"/>
          </p:nvPr>
        </p:nvSpPr>
        <p:spPr>
          <a:xfrm>
            <a:off x="669727" y="234404"/>
            <a:ext cx="7804500" cy="1138500"/>
          </a:xfrm>
          <a:prstGeom prst="rect">
            <a:avLst/>
          </a:prstGeom>
          <a:noFill/>
          <a:ln>
            <a:noFill/>
          </a:ln>
        </p:spPr>
        <p:txBody>
          <a:bodyPr spcFirstLastPara="1" wrap="square" lIns="32750" tIns="32750" rIns="32750" bIns="32750" anchor="ctr" anchorCtr="0">
            <a:noAutofit/>
          </a:bodyPr>
          <a:lstStyle/>
          <a:p>
            <a:pPr marL="0" marR="0" lvl="0" indent="0" algn="ctr" rtl="0">
              <a:lnSpc>
                <a:spcPct val="100000"/>
              </a:lnSpc>
              <a:spcBef>
                <a:spcPts val="0"/>
              </a:spcBef>
              <a:spcAft>
                <a:spcPts val="0"/>
              </a:spcAft>
              <a:buClr>
                <a:srgbClr val="514E61"/>
              </a:buClr>
              <a:buSzPts val="4600"/>
              <a:buFont typeface="Carme"/>
              <a:buNone/>
            </a:pPr>
            <a:r>
              <a:rPr lang="en" sz="4600" b="1" dirty="0">
                <a:solidFill>
                  <a:srgbClr val="514E61"/>
                </a:solidFill>
                <a:latin typeface="Helvetica Neue" panose="020B0604020202020204" charset="0"/>
                <a:ea typeface="Twentieth Century"/>
                <a:cs typeface="Twentieth Century"/>
                <a:sym typeface="Twentieth Century"/>
              </a:rPr>
              <a:t>Key 5: YOU</a:t>
            </a:r>
            <a:endParaRPr sz="4600" b="1" i="0" u="none" strike="noStrike" cap="none" dirty="0">
              <a:solidFill>
                <a:srgbClr val="514E61"/>
              </a:solidFill>
              <a:latin typeface="Helvetica Neue" panose="020B0604020202020204" charset="0"/>
              <a:ea typeface="Twentieth Century"/>
              <a:cs typeface="Twentieth Century"/>
              <a:sym typeface="Twentieth Century"/>
            </a:endParaRPr>
          </a:p>
        </p:txBody>
      </p:sp>
      <p:sp>
        <p:nvSpPr>
          <p:cNvPr id="378" name="Google Shape;378;p70"/>
          <p:cNvSpPr txBox="1">
            <a:spLocks noGrp="1"/>
          </p:cNvSpPr>
          <p:nvPr>
            <p:ph type="body" idx="1"/>
          </p:nvPr>
        </p:nvSpPr>
        <p:spPr>
          <a:xfrm>
            <a:off x="763100" y="1128149"/>
            <a:ext cx="7617900" cy="3592500"/>
          </a:xfrm>
          <a:prstGeom prst="rect">
            <a:avLst/>
          </a:prstGeom>
          <a:noFill/>
          <a:ln>
            <a:noFill/>
          </a:ln>
        </p:spPr>
        <p:txBody>
          <a:bodyPr spcFirstLastPara="1" wrap="square" lIns="32750" tIns="32750" rIns="32750" bIns="32750" anchor="ctr" anchorCtr="0">
            <a:noAutofit/>
          </a:bodyPr>
          <a:lstStyle/>
          <a:p>
            <a:pPr marL="457200" lvl="0" indent="-381000" algn="l" rtl="0">
              <a:spcBef>
                <a:spcPts val="0"/>
              </a:spcBef>
              <a:spcAft>
                <a:spcPts val="0"/>
              </a:spcAft>
              <a:buSzPts val="2400"/>
              <a:buFont typeface="Crimson Text"/>
              <a:buChar char="•"/>
            </a:pPr>
            <a:r>
              <a:rPr lang="en" sz="2400" dirty="0">
                <a:latin typeface="Crimson Text"/>
                <a:ea typeface="Crimson Text"/>
                <a:cs typeface="Crimson Text"/>
                <a:sym typeface="Crimson Text"/>
              </a:rPr>
              <a:t>We tend to work best with people who share our values</a:t>
            </a:r>
            <a:endParaRPr sz="2400" dirty="0">
              <a:latin typeface="Crimson Text"/>
              <a:ea typeface="Crimson Text"/>
              <a:cs typeface="Crimson Text"/>
              <a:sym typeface="Crimson Text"/>
            </a:endParaRPr>
          </a:p>
          <a:p>
            <a:pPr marL="457200" lvl="0" indent="0" algn="l" rtl="0">
              <a:spcBef>
                <a:spcPts val="0"/>
              </a:spcBef>
              <a:spcAft>
                <a:spcPts val="0"/>
              </a:spcAft>
              <a:buNone/>
            </a:pPr>
            <a:endParaRPr sz="2400" dirty="0">
              <a:latin typeface="Crimson Text"/>
              <a:ea typeface="Crimson Text"/>
              <a:cs typeface="Crimson Text"/>
              <a:sym typeface="Crimson Text"/>
            </a:endParaRPr>
          </a:p>
          <a:p>
            <a:pPr marL="457200" lvl="0" indent="-381000" algn="l" rtl="0">
              <a:spcBef>
                <a:spcPts val="0"/>
              </a:spcBef>
              <a:spcAft>
                <a:spcPts val="0"/>
              </a:spcAft>
              <a:buSzPts val="2400"/>
              <a:buFont typeface="Crimson Text"/>
              <a:buChar char="•"/>
            </a:pPr>
            <a:r>
              <a:rPr lang="en" sz="2400" dirty="0">
                <a:latin typeface="Crimson Text"/>
                <a:ea typeface="Crimson Text"/>
                <a:cs typeface="Crimson Text"/>
                <a:sym typeface="Crimson Text"/>
              </a:rPr>
              <a:t>Do you know your values?</a:t>
            </a:r>
            <a:endParaRPr sz="2400" dirty="0">
              <a:latin typeface="Crimson Text"/>
              <a:ea typeface="Crimson Text"/>
              <a:cs typeface="Crimson Text"/>
              <a:sym typeface="Crimson Text"/>
            </a:endParaRPr>
          </a:p>
          <a:p>
            <a:pPr marL="457200" lvl="0" indent="0" algn="l" rtl="0">
              <a:spcBef>
                <a:spcPts val="0"/>
              </a:spcBef>
              <a:spcAft>
                <a:spcPts val="0"/>
              </a:spcAft>
              <a:buNone/>
            </a:pPr>
            <a:endParaRPr sz="2400" dirty="0">
              <a:latin typeface="Crimson Text"/>
              <a:ea typeface="Crimson Text"/>
              <a:cs typeface="Crimson Text"/>
              <a:sym typeface="Crimson Text"/>
            </a:endParaRPr>
          </a:p>
          <a:p>
            <a:pPr marL="457200" lvl="0" indent="-381000" algn="l" rtl="0">
              <a:spcBef>
                <a:spcPts val="0"/>
              </a:spcBef>
              <a:spcAft>
                <a:spcPts val="0"/>
              </a:spcAft>
              <a:buSzPts val="2400"/>
              <a:buFont typeface="Crimson Text"/>
              <a:buChar char="•"/>
            </a:pPr>
            <a:r>
              <a:rPr lang="en" sz="2400" dirty="0">
                <a:latin typeface="Crimson Text"/>
                <a:ea typeface="Crimson Text"/>
                <a:cs typeface="Crimson Text"/>
                <a:sym typeface="Crimson Text"/>
              </a:rPr>
              <a:t>Download the values worksheet, figure out your top 5 and use them as a lens for all you do (because they already are</a:t>
            </a:r>
            <a:r>
              <a:rPr lang="en" sz="2400" dirty="0" smtClean="0">
                <a:latin typeface="Crimson Text"/>
                <a:ea typeface="Crimson Text"/>
                <a:cs typeface="Crimson Text"/>
                <a:sym typeface="Crimson Text"/>
              </a:rPr>
              <a:t>)</a:t>
            </a:r>
          </a:p>
          <a:p>
            <a:pPr marL="76200" lvl="0" indent="0" algn="l" rtl="0">
              <a:spcBef>
                <a:spcPts val="0"/>
              </a:spcBef>
              <a:spcAft>
                <a:spcPts val="0"/>
              </a:spcAft>
              <a:buSzPts val="2400"/>
              <a:buNone/>
            </a:pPr>
            <a:endParaRPr sz="2400" dirty="0">
              <a:latin typeface="Crimson Text"/>
              <a:ea typeface="Crimson Text"/>
              <a:cs typeface="Crimson Text"/>
              <a:sym typeface="Crimson Tex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82"/>
        <p:cNvGrpSpPr/>
        <p:nvPr/>
      </p:nvGrpSpPr>
      <p:grpSpPr>
        <a:xfrm>
          <a:off x="0" y="0"/>
          <a:ext cx="0" cy="0"/>
          <a:chOff x="0" y="0"/>
          <a:chExt cx="0" cy="0"/>
        </a:xfrm>
      </p:grpSpPr>
      <p:sp>
        <p:nvSpPr>
          <p:cNvPr id="383" name="Google Shape;383;p71"/>
          <p:cNvSpPr txBox="1">
            <a:spLocks noGrp="1"/>
          </p:cNvSpPr>
          <p:nvPr>
            <p:ph type="title"/>
          </p:nvPr>
        </p:nvSpPr>
        <p:spPr>
          <a:xfrm>
            <a:off x="830675" y="111875"/>
            <a:ext cx="7804500" cy="4312200"/>
          </a:xfrm>
          <a:prstGeom prst="rect">
            <a:avLst/>
          </a:prstGeom>
          <a:noFill/>
          <a:ln>
            <a:noFill/>
          </a:ln>
        </p:spPr>
        <p:txBody>
          <a:bodyPr spcFirstLastPara="1" wrap="square" lIns="32750" tIns="32750" rIns="32750" bIns="32750" anchor="ctr" anchorCtr="0">
            <a:noAutofit/>
          </a:bodyPr>
          <a:lstStyle/>
          <a:p>
            <a:pPr lvl="0">
              <a:buClr>
                <a:srgbClr val="514E61"/>
              </a:buClr>
              <a:buSzPts val="20800"/>
            </a:pPr>
            <a:r>
              <a:rPr lang="en" sz="4600" b="1" dirty="0">
                <a:solidFill>
                  <a:srgbClr val="514E61"/>
                </a:solidFill>
                <a:latin typeface="Helvetica Neue" panose="020B0604020202020204" charset="0"/>
                <a:ea typeface="Twentieth Century"/>
                <a:cs typeface="Twentieth Century"/>
                <a:sym typeface="Twentieth Century"/>
              </a:rPr>
              <a:t>Put It Together</a:t>
            </a:r>
            <a:endParaRPr sz="4600" b="1" i="0" u="none" strike="noStrike" cap="none" dirty="0">
              <a:solidFill>
                <a:srgbClr val="514E61"/>
              </a:solidFill>
              <a:latin typeface="Twentieth Century"/>
              <a:ea typeface="Twentieth Century"/>
              <a:cs typeface="Twentieth Century"/>
              <a:sym typeface="Twentieth Century"/>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88"/>
        <p:cNvGrpSpPr/>
        <p:nvPr/>
      </p:nvGrpSpPr>
      <p:grpSpPr>
        <a:xfrm>
          <a:off x="0" y="0"/>
          <a:ext cx="0" cy="0"/>
          <a:chOff x="0" y="0"/>
          <a:chExt cx="0" cy="0"/>
        </a:xfrm>
      </p:grpSpPr>
      <p:sp>
        <p:nvSpPr>
          <p:cNvPr id="389" name="Google Shape;389;p72"/>
          <p:cNvSpPr txBox="1">
            <a:spLocks noGrp="1"/>
          </p:cNvSpPr>
          <p:nvPr>
            <p:ph type="title"/>
          </p:nvPr>
        </p:nvSpPr>
        <p:spPr>
          <a:xfrm>
            <a:off x="830675" y="111875"/>
            <a:ext cx="7804500" cy="1138500"/>
          </a:xfrm>
          <a:prstGeom prst="rect">
            <a:avLst/>
          </a:prstGeom>
          <a:noFill/>
          <a:ln>
            <a:noFill/>
          </a:ln>
        </p:spPr>
        <p:txBody>
          <a:bodyPr spcFirstLastPara="1" wrap="square" lIns="32750" tIns="32750" rIns="32750" bIns="32750" anchor="ctr" anchorCtr="0">
            <a:noAutofit/>
          </a:bodyPr>
          <a:lstStyle/>
          <a:p>
            <a:pPr marL="0" marR="0" lvl="0" indent="0" algn="ctr" rtl="0">
              <a:lnSpc>
                <a:spcPct val="100000"/>
              </a:lnSpc>
              <a:spcBef>
                <a:spcPts val="0"/>
              </a:spcBef>
              <a:spcAft>
                <a:spcPts val="0"/>
              </a:spcAft>
              <a:buClr>
                <a:srgbClr val="514E61"/>
              </a:buClr>
              <a:buSzPts val="20800"/>
              <a:buFont typeface="Carme"/>
              <a:buNone/>
            </a:pPr>
            <a:r>
              <a:rPr lang="en" sz="4600" b="1" dirty="0">
                <a:solidFill>
                  <a:srgbClr val="514E61"/>
                </a:solidFill>
                <a:latin typeface="Helvetica Neue" panose="020B0604020202020204" charset="0"/>
                <a:ea typeface="Twentieth Century"/>
                <a:cs typeface="Twentieth Century"/>
                <a:sym typeface="Twentieth Century"/>
              </a:rPr>
              <a:t>Put It Together</a:t>
            </a:r>
            <a:endParaRPr sz="4600" b="1" i="0" u="none" strike="noStrike" cap="none" dirty="0">
              <a:solidFill>
                <a:srgbClr val="514E61"/>
              </a:solidFill>
              <a:latin typeface="Helvetica Neue" panose="020B0604020202020204" charset="0"/>
              <a:ea typeface="Twentieth Century"/>
              <a:cs typeface="Twentieth Century"/>
              <a:sym typeface="Twentieth Century"/>
            </a:endParaRPr>
          </a:p>
        </p:txBody>
      </p:sp>
      <p:sp>
        <p:nvSpPr>
          <p:cNvPr id="390" name="Google Shape;390;p72"/>
          <p:cNvSpPr txBox="1"/>
          <p:nvPr/>
        </p:nvSpPr>
        <p:spPr>
          <a:xfrm>
            <a:off x="345975" y="1399275"/>
            <a:ext cx="7173300" cy="1756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dirty="0">
                <a:solidFill>
                  <a:schemeClr val="dk1"/>
                </a:solidFill>
                <a:latin typeface="Crimson Text"/>
                <a:ea typeface="Crimson Text"/>
                <a:cs typeface="Crimson Text"/>
                <a:sym typeface="Crimson Text"/>
              </a:rPr>
              <a:t>Bring it all together into a statement that says what you do, who you do it for, why you do it and how. </a:t>
            </a:r>
            <a:endParaRPr sz="1800" dirty="0">
              <a:solidFill>
                <a:schemeClr val="dk1"/>
              </a:solidFill>
              <a:latin typeface="Crimson Text"/>
              <a:ea typeface="Crimson Text"/>
              <a:cs typeface="Crimson Text"/>
              <a:sym typeface="Crimson Text"/>
            </a:endParaRPr>
          </a:p>
          <a:p>
            <a:pPr marL="0" lvl="0" indent="0" algn="l" rtl="0">
              <a:spcBef>
                <a:spcPts val="0"/>
              </a:spcBef>
              <a:spcAft>
                <a:spcPts val="0"/>
              </a:spcAft>
              <a:buNone/>
            </a:pPr>
            <a:endParaRPr sz="1800" b="1" dirty="0">
              <a:solidFill>
                <a:schemeClr val="dk1"/>
              </a:solidFill>
              <a:latin typeface="Crimson Text"/>
              <a:ea typeface="Crimson Text"/>
              <a:cs typeface="Crimson Text"/>
              <a:sym typeface="Crimson Text"/>
            </a:endParaRPr>
          </a:p>
          <a:p>
            <a:pPr marL="0" lvl="0" indent="0" algn="l" rtl="0">
              <a:spcBef>
                <a:spcPts val="0"/>
              </a:spcBef>
              <a:spcAft>
                <a:spcPts val="0"/>
              </a:spcAft>
              <a:buNone/>
            </a:pPr>
            <a:r>
              <a:rPr lang="en" sz="1800" b="1" dirty="0">
                <a:solidFill>
                  <a:schemeClr val="dk1"/>
                </a:solidFill>
                <a:latin typeface="Crimson Text"/>
                <a:ea typeface="Crimson Text"/>
                <a:cs typeface="Crimson Text"/>
                <a:sym typeface="Crimson Text"/>
              </a:rPr>
              <a:t>I PROVIDE [</a:t>
            </a:r>
            <a:r>
              <a:rPr lang="en" sz="1800" i="1" dirty="0">
                <a:solidFill>
                  <a:schemeClr val="dk1"/>
                </a:solidFill>
                <a:latin typeface="Crimson Text"/>
                <a:ea typeface="Crimson Text"/>
                <a:cs typeface="Crimson Text"/>
                <a:sym typeface="Crimson Text"/>
              </a:rPr>
              <a:t>what ]____________________________________</a:t>
            </a:r>
            <a:endParaRPr sz="1800" i="1" dirty="0">
              <a:solidFill>
                <a:schemeClr val="dk1"/>
              </a:solidFill>
              <a:latin typeface="Crimson Text"/>
              <a:ea typeface="Crimson Text"/>
              <a:cs typeface="Crimson Text"/>
              <a:sym typeface="Crimson Text"/>
            </a:endParaRPr>
          </a:p>
          <a:p>
            <a:pPr marL="0" lvl="0" indent="0" algn="l" rtl="0">
              <a:spcBef>
                <a:spcPts val="0"/>
              </a:spcBef>
              <a:spcAft>
                <a:spcPts val="0"/>
              </a:spcAft>
              <a:buNone/>
            </a:pPr>
            <a:r>
              <a:rPr lang="en" sz="1800" b="1" dirty="0">
                <a:solidFill>
                  <a:schemeClr val="dk1"/>
                </a:solidFill>
                <a:latin typeface="Crimson Text"/>
                <a:ea typeface="Crimson Text"/>
                <a:cs typeface="Crimson Text"/>
                <a:sym typeface="Crimson Text"/>
              </a:rPr>
              <a:t>FOR </a:t>
            </a:r>
            <a:r>
              <a:rPr lang="en" sz="1800" i="1" dirty="0">
                <a:solidFill>
                  <a:schemeClr val="dk1"/>
                </a:solidFill>
                <a:latin typeface="Crimson Text"/>
                <a:ea typeface="Crimson Text"/>
                <a:cs typeface="Crimson Text"/>
                <a:sym typeface="Crimson Text"/>
              </a:rPr>
              <a:t>[who]</a:t>
            </a:r>
            <a:r>
              <a:rPr lang="en" sz="1800" b="1" dirty="0">
                <a:solidFill>
                  <a:schemeClr val="dk1"/>
                </a:solidFill>
                <a:latin typeface="Crimson Text"/>
                <a:ea typeface="Crimson Text"/>
                <a:cs typeface="Crimson Text"/>
                <a:sym typeface="Crimson Text"/>
              </a:rPr>
              <a:t>	_______________________________</a:t>
            </a:r>
            <a:endParaRPr sz="1800" b="1" dirty="0">
              <a:solidFill>
                <a:schemeClr val="dk1"/>
              </a:solidFill>
              <a:latin typeface="Crimson Text"/>
              <a:ea typeface="Crimson Text"/>
              <a:cs typeface="Crimson Text"/>
              <a:sym typeface="Crimson Text"/>
            </a:endParaRPr>
          </a:p>
          <a:p>
            <a:pPr marL="0" lvl="0" indent="0" algn="l" rtl="0">
              <a:spcBef>
                <a:spcPts val="0"/>
              </a:spcBef>
              <a:spcAft>
                <a:spcPts val="0"/>
              </a:spcAft>
              <a:buNone/>
            </a:pPr>
            <a:r>
              <a:rPr lang="en" sz="1800" b="1" dirty="0">
                <a:solidFill>
                  <a:schemeClr val="dk1"/>
                </a:solidFill>
                <a:latin typeface="Crimson Text"/>
                <a:ea typeface="Crimson Text"/>
                <a:cs typeface="Crimson Text"/>
                <a:sym typeface="Crimson Text"/>
              </a:rPr>
              <a:t>BY </a:t>
            </a:r>
            <a:r>
              <a:rPr lang="en" sz="1800" i="1" dirty="0">
                <a:solidFill>
                  <a:schemeClr val="dk1"/>
                </a:solidFill>
                <a:latin typeface="Crimson Text"/>
                <a:ea typeface="Crimson Text"/>
                <a:cs typeface="Crimson Text"/>
                <a:sym typeface="Crimson Text"/>
              </a:rPr>
              <a:t>[how]_____________________________________</a:t>
            </a:r>
            <a:endParaRPr sz="1800" i="1" dirty="0">
              <a:solidFill>
                <a:schemeClr val="dk1"/>
              </a:solidFill>
              <a:latin typeface="Crimson Text"/>
              <a:ea typeface="Crimson Text"/>
              <a:cs typeface="Crimson Text"/>
              <a:sym typeface="Crimson Text"/>
            </a:endParaRPr>
          </a:p>
          <a:p>
            <a:pPr marL="0" lvl="0" indent="0" algn="l" rtl="0">
              <a:spcBef>
                <a:spcPts val="0"/>
              </a:spcBef>
              <a:spcAft>
                <a:spcPts val="0"/>
              </a:spcAft>
              <a:buNone/>
            </a:pPr>
            <a:r>
              <a:rPr lang="en" sz="1800" b="1" dirty="0">
                <a:solidFill>
                  <a:schemeClr val="dk1"/>
                </a:solidFill>
                <a:latin typeface="Crimson Text"/>
                <a:ea typeface="Crimson Text"/>
                <a:cs typeface="Crimson Text"/>
                <a:sym typeface="Crimson Text"/>
              </a:rPr>
              <a:t>BECAUSE</a:t>
            </a:r>
            <a:r>
              <a:rPr lang="en" sz="1800" i="1" dirty="0">
                <a:solidFill>
                  <a:schemeClr val="dk1"/>
                </a:solidFill>
                <a:latin typeface="Crimson Text"/>
                <a:ea typeface="Crimson Text"/>
                <a:cs typeface="Crimson Text"/>
                <a:sym typeface="Crimson Text"/>
              </a:rPr>
              <a:t>[why]___________________________________________________</a:t>
            </a:r>
            <a:endParaRPr sz="1800" i="1" dirty="0">
              <a:solidFill>
                <a:schemeClr val="dk1"/>
              </a:solidFill>
              <a:latin typeface="Crimson Text"/>
              <a:ea typeface="Crimson Text"/>
              <a:cs typeface="Crimson Text"/>
              <a:sym typeface="Crimson Text"/>
            </a:endParaRPr>
          </a:p>
          <a:p>
            <a:pPr marL="0" lvl="0" indent="0" algn="l" rtl="0">
              <a:spcBef>
                <a:spcPts val="0"/>
              </a:spcBef>
              <a:spcAft>
                <a:spcPts val="0"/>
              </a:spcAft>
              <a:buNone/>
            </a:pPr>
            <a:endParaRPr sz="1800" i="1" dirty="0">
              <a:solidFill>
                <a:schemeClr val="dk1"/>
              </a:solidFill>
              <a:latin typeface="Crimson Text"/>
              <a:ea typeface="Crimson Text"/>
              <a:cs typeface="Crimson Text"/>
              <a:sym typeface="Crimson Text"/>
            </a:endParaRPr>
          </a:p>
          <a:p>
            <a:pPr marL="0" lvl="0" indent="0" algn="l" rtl="0">
              <a:spcBef>
                <a:spcPts val="0"/>
              </a:spcBef>
              <a:spcAft>
                <a:spcPts val="0"/>
              </a:spcAft>
              <a:buNone/>
            </a:pPr>
            <a:endParaRPr sz="1800" i="1" dirty="0">
              <a:solidFill>
                <a:schemeClr val="dk1"/>
              </a:solidFill>
              <a:latin typeface="Crimson Text"/>
              <a:ea typeface="Crimson Text"/>
              <a:cs typeface="Crimson Text"/>
              <a:sym typeface="Crimson Tex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94"/>
        <p:cNvGrpSpPr/>
        <p:nvPr/>
      </p:nvGrpSpPr>
      <p:grpSpPr>
        <a:xfrm>
          <a:off x="0" y="0"/>
          <a:ext cx="0" cy="0"/>
          <a:chOff x="0" y="0"/>
          <a:chExt cx="0" cy="0"/>
        </a:xfrm>
      </p:grpSpPr>
      <p:sp>
        <p:nvSpPr>
          <p:cNvPr id="395" name="Google Shape;395;p73"/>
          <p:cNvSpPr txBox="1">
            <a:spLocks noGrp="1"/>
          </p:cNvSpPr>
          <p:nvPr>
            <p:ph type="title"/>
          </p:nvPr>
        </p:nvSpPr>
        <p:spPr>
          <a:xfrm>
            <a:off x="967100" y="1267975"/>
            <a:ext cx="7668000" cy="2893800"/>
          </a:xfrm>
          <a:prstGeom prst="rect">
            <a:avLst/>
          </a:prstGeom>
          <a:noFill/>
          <a:ln>
            <a:noFill/>
          </a:ln>
        </p:spPr>
        <p:txBody>
          <a:bodyPr spcFirstLastPara="1" wrap="square" lIns="32750" tIns="32750" rIns="32750" bIns="32750" anchor="ctr" anchorCtr="0">
            <a:noAutofit/>
          </a:bodyPr>
          <a:lstStyle/>
          <a:p>
            <a:pPr marL="0" marR="0" lvl="0" indent="0" algn="ctr" rtl="0">
              <a:lnSpc>
                <a:spcPct val="100000"/>
              </a:lnSpc>
              <a:spcBef>
                <a:spcPts val="0"/>
              </a:spcBef>
              <a:spcAft>
                <a:spcPts val="0"/>
              </a:spcAft>
              <a:buClr>
                <a:srgbClr val="514E61"/>
              </a:buClr>
              <a:buSzPts val="20800"/>
              <a:buFont typeface="Carme"/>
              <a:buNone/>
            </a:pPr>
            <a:r>
              <a:rPr lang="en" sz="4600" b="1" dirty="0">
                <a:solidFill>
                  <a:srgbClr val="514E61"/>
                </a:solidFill>
                <a:latin typeface="Helvetica Neue" panose="020B0604020202020204" charset="0"/>
                <a:ea typeface="Twentieth Century"/>
                <a:cs typeface="Twentieth Century"/>
                <a:sym typeface="Twentieth Century"/>
              </a:rPr>
              <a:t>Play With The Volume</a:t>
            </a:r>
            <a:endParaRPr sz="4600" b="1" dirty="0">
              <a:solidFill>
                <a:srgbClr val="514E61"/>
              </a:solidFill>
              <a:latin typeface="Helvetica Neue" panose="020B0604020202020204" charset="0"/>
              <a:ea typeface="Twentieth Century"/>
              <a:cs typeface="Twentieth Century"/>
              <a:sym typeface="Twentieth Century"/>
            </a:endParaRPr>
          </a:p>
          <a:p>
            <a:pPr marL="0" marR="0" lvl="0" indent="0" algn="l" rtl="0">
              <a:lnSpc>
                <a:spcPct val="100000"/>
              </a:lnSpc>
              <a:spcBef>
                <a:spcPts val="0"/>
              </a:spcBef>
              <a:spcAft>
                <a:spcPts val="0"/>
              </a:spcAft>
              <a:buClr>
                <a:srgbClr val="514E61"/>
              </a:buClr>
              <a:buSzPts val="20800"/>
              <a:buFont typeface="Carme"/>
              <a:buNone/>
            </a:pPr>
            <a:endParaRPr b="1" dirty="0">
              <a:solidFill>
                <a:srgbClr val="514E61"/>
              </a:solidFill>
              <a:latin typeface="Twentieth Century"/>
              <a:ea typeface="Twentieth Century"/>
              <a:cs typeface="Twentieth Century"/>
              <a:sym typeface="Twentieth Century"/>
            </a:endParaRPr>
          </a:p>
          <a:p>
            <a:pPr marL="457200" marR="0" lvl="0" indent="-381000" algn="l" rtl="0">
              <a:lnSpc>
                <a:spcPct val="100000"/>
              </a:lnSpc>
              <a:spcBef>
                <a:spcPts val="0"/>
              </a:spcBef>
              <a:spcAft>
                <a:spcPts val="0"/>
              </a:spcAft>
              <a:buSzPts val="2400"/>
              <a:buFont typeface="Crimson Text"/>
              <a:buChar char="●"/>
            </a:pPr>
            <a:r>
              <a:rPr lang="en" sz="2400" dirty="0">
                <a:latin typeface="Crimson Text"/>
                <a:ea typeface="Crimson Text"/>
                <a:cs typeface="Crimson Text"/>
                <a:sym typeface="Crimson Text"/>
              </a:rPr>
              <a:t>Play with the volume, play with the language</a:t>
            </a:r>
            <a:endParaRPr sz="2400" dirty="0">
              <a:latin typeface="Crimson Text"/>
              <a:ea typeface="Crimson Text"/>
              <a:cs typeface="Crimson Text"/>
              <a:sym typeface="Crimson Text"/>
            </a:endParaRPr>
          </a:p>
          <a:p>
            <a:pPr marL="457200" marR="0" lvl="0" indent="0" algn="l" rtl="0">
              <a:lnSpc>
                <a:spcPct val="100000"/>
              </a:lnSpc>
              <a:spcBef>
                <a:spcPts val="0"/>
              </a:spcBef>
              <a:spcAft>
                <a:spcPts val="0"/>
              </a:spcAft>
              <a:buNone/>
            </a:pPr>
            <a:endParaRPr sz="2400" dirty="0">
              <a:latin typeface="Crimson Text"/>
              <a:ea typeface="Crimson Text"/>
              <a:cs typeface="Crimson Text"/>
              <a:sym typeface="Crimson Text"/>
            </a:endParaRPr>
          </a:p>
          <a:p>
            <a:pPr marL="457200" marR="0" lvl="0" indent="-381000" algn="l" rtl="0">
              <a:lnSpc>
                <a:spcPct val="100000"/>
              </a:lnSpc>
              <a:spcBef>
                <a:spcPts val="0"/>
              </a:spcBef>
              <a:spcAft>
                <a:spcPts val="0"/>
              </a:spcAft>
              <a:buSzPts val="2400"/>
              <a:buFont typeface="Crimson Text"/>
              <a:buChar char="●"/>
            </a:pPr>
            <a:r>
              <a:rPr lang="en" sz="2400" dirty="0">
                <a:latin typeface="Crimson Text"/>
                <a:ea typeface="Crimson Text"/>
                <a:cs typeface="Crimson Text"/>
                <a:sym typeface="Crimson Text"/>
              </a:rPr>
              <a:t>Find a </a:t>
            </a:r>
            <a:r>
              <a:rPr lang="en" sz="2400" dirty="0" smtClean="0">
                <a:latin typeface="Crimson Text"/>
                <a:ea typeface="Crimson Text"/>
                <a:cs typeface="Crimson Text"/>
                <a:sym typeface="Crimson Text"/>
              </a:rPr>
              <a:t>message </a:t>
            </a:r>
            <a:r>
              <a:rPr lang="en" sz="2400" dirty="0">
                <a:latin typeface="Crimson Text"/>
                <a:ea typeface="Crimson Text"/>
                <a:cs typeface="Crimson Text"/>
                <a:sym typeface="Crimson Text"/>
              </a:rPr>
              <a:t>you can own and believe </a:t>
            </a:r>
            <a:r>
              <a:rPr lang="en" sz="2400" dirty="0" smtClean="0">
                <a:latin typeface="Crimson Text"/>
                <a:ea typeface="Crimson Text"/>
                <a:cs typeface="Crimson Text"/>
                <a:sym typeface="Crimson Text"/>
              </a:rPr>
              <a:t>in </a:t>
            </a:r>
            <a:endParaRPr sz="2400" dirty="0">
              <a:latin typeface="Crimson Text"/>
              <a:ea typeface="Crimson Text"/>
              <a:cs typeface="Crimson Text"/>
              <a:sym typeface="Crimson Text"/>
            </a:endParaRPr>
          </a:p>
          <a:p>
            <a:pPr marL="457200" marR="0" lvl="0" indent="0" algn="l" rtl="0">
              <a:lnSpc>
                <a:spcPct val="100000"/>
              </a:lnSpc>
              <a:spcBef>
                <a:spcPts val="0"/>
              </a:spcBef>
              <a:spcAft>
                <a:spcPts val="0"/>
              </a:spcAft>
              <a:buNone/>
            </a:pPr>
            <a:endParaRPr sz="2400" dirty="0">
              <a:latin typeface="Crimson Text"/>
              <a:ea typeface="Crimson Text"/>
              <a:cs typeface="Crimson Text"/>
              <a:sym typeface="Crimson Text"/>
            </a:endParaRPr>
          </a:p>
          <a:p>
            <a:pPr marL="457200" marR="0" lvl="0" indent="-381000" algn="l" rtl="0">
              <a:lnSpc>
                <a:spcPct val="100000"/>
              </a:lnSpc>
              <a:spcBef>
                <a:spcPts val="0"/>
              </a:spcBef>
              <a:spcAft>
                <a:spcPts val="0"/>
              </a:spcAft>
              <a:buSzPts val="2400"/>
              <a:buFont typeface="Crimson Text"/>
              <a:buChar char="●"/>
            </a:pPr>
            <a:r>
              <a:rPr lang="en" sz="2400" dirty="0">
                <a:latin typeface="Crimson Text"/>
                <a:ea typeface="Crimson Text"/>
                <a:cs typeface="Crimson Text"/>
                <a:sym typeface="Crimson Text"/>
              </a:rPr>
              <a:t>If you don’t believe in it, no-one else will either</a:t>
            </a:r>
            <a:endParaRPr sz="2400" dirty="0">
              <a:latin typeface="Crimson Text"/>
              <a:ea typeface="Crimson Text"/>
              <a:cs typeface="Crimson Text"/>
              <a:sym typeface="Crimson Text"/>
            </a:endParaRPr>
          </a:p>
          <a:p>
            <a:pPr marL="0" marR="0" lvl="0" indent="0" algn="l" rtl="0">
              <a:lnSpc>
                <a:spcPct val="100000"/>
              </a:lnSpc>
              <a:spcBef>
                <a:spcPts val="0"/>
              </a:spcBef>
              <a:spcAft>
                <a:spcPts val="0"/>
              </a:spcAft>
              <a:buClr>
                <a:srgbClr val="514E61"/>
              </a:buClr>
              <a:buSzPts val="20800"/>
              <a:buFont typeface="Carme"/>
              <a:buNone/>
            </a:pPr>
            <a:endParaRPr sz="3000" b="1" dirty="0">
              <a:solidFill>
                <a:srgbClr val="514E61"/>
              </a:solidFill>
              <a:latin typeface="Crimson Text"/>
              <a:ea typeface="Crimson Text"/>
              <a:cs typeface="Crimson Text"/>
              <a:sym typeface="Crimson Text"/>
            </a:endParaRPr>
          </a:p>
          <a:p>
            <a:pPr marL="0" marR="0" lvl="0" indent="0" algn="ctr" rtl="0">
              <a:lnSpc>
                <a:spcPct val="100000"/>
              </a:lnSpc>
              <a:spcBef>
                <a:spcPts val="0"/>
              </a:spcBef>
              <a:spcAft>
                <a:spcPts val="0"/>
              </a:spcAft>
              <a:buClr>
                <a:srgbClr val="514E61"/>
              </a:buClr>
              <a:buSzPts val="20800"/>
              <a:buFont typeface="Carme"/>
              <a:buNone/>
            </a:pPr>
            <a:endParaRPr b="1" dirty="0">
              <a:solidFill>
                <a:srgbClr val="514E61"/>
              </a:solidFill>
              <a:latin typeface="Twentieth Century"/>
              <a:ea typeface="Twentieth Century"/>
              <a:cs typeface="Twentieth Century"/>
              <a:sym typeface="Twentieth Century"/>
            </a:endParaRPr>
          </a:p>
          <a:p>
            <a:pPr marL="0" marR="0" lvl="0" indent="0" algn="ctr" rtl="0">
              <a:lnSpc>
                <a:spcPct val="100000"/>
              </a:lnSpc>
              <a:spcBef>
                <a:spcPts val="0"/>
              </a:spcBef>
              <a:spcAft>
                <a:spcPts val="0"/>
              </a:spcAft>
              <a:buClr>
                <a:srgbClr val="514E61"/>
              </a:buClr>
              <a:buSzPts val="20800"/>
              <a:buFont typeface="Carme"/>
              <a:buNone/>
            </a:pPr>
            <a:endParaRPr b="1" dirty="0">
              <a:solidFill>
                <a:srgbClr val="514E61"/>
              </a:solidFill>
              <a:latin typeface="Twentieth Century"/>
              <a:ea typeface="Twentieth Century"/>
              <a:cs typeface="Twentieth Century"/>
              <a:sym typeface="Twentieth Century"/>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E77961"/>
        </a:solidFill>
        <a:effectLst/>
      </p:bgPr>
    </p:bg>
    <p:spTree>
      <p:nvGrpSpPr>
        <p:cNvPr id="1" name="Shape 399"/>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Google Shape;271;p52"/>
          <p:cNvSpPr txBox="1">
            <a:spLocks noGrp="1"/>
          </p:cNvSpPr>
          <p:nvPr>
            <p:ph type="title"/>
          </p:nvPr>
        </p:nvSpPr>
        <p:spPr>
          <a:xfrm>
            <a:off x="669725" y="1132609"/>
            <a:ext cx="7804500" cy="3221182"/>
          </a:xfrm>
          <a:prstGeom prst="rect">
            <a:avLst/>
          </a:prstGeom>
          <a:noFill/>
          <a:ln>
            <a:noFill/>
          </a:ln>
        </p:spPr>
        <p:txBody>
          <a:bodyPr spcFirstLastPara="1" wrap="square" lIns="32750" tIns="32750" rIns="32750" bIns="32750" anchor="ctr" anchorCtr="0">
            <a:noAutofit/>
          </a:bodyPr>
          <a:lstStyle/>
          <a:p>
            <a:pPr marL="0" lvl="0" indent="0" algn="l" rtl="0">
              <a:lnSpc>
                <a:spcPct val="115000"/>
              </a:lnSpc>
              <a:spcBef>
                <a:spcPts val="0"/>
              </a:spcBef>
              <a:spcAft>
                <a:spcPts val="0"/>
              </a:spcAft>
              <a:buClr>
                <a:schemeClr val="dk1"/>
              </a:buClr>
              <a:buSzPts val="1100"/>
              <a:buFont typeface="Arial"/>
              <a:buNone/>
            </a:pPr>
            <a:r>
              <a:rPr lang="en" sz="3200" b="1" dirty="0">
                <a:solidFill>
                  <a:srgbClr val="666666"/>
                </a:solidFill>
                <a:latin typeface="Crimson Text" panose="020B0604020202020204" charset="0"/>
                <a:ea typeface="Twentieth Century"/>
                <a:cs typeface="Twentieth Century"/>
                <a:sym typeface="Twentieth Century"/>
              </a:rPr>
              <a:t>Sad fact: we‘re not terribly good at doing for ourselves what we do for our clients</a:t>
            </a:r>
            <a:endParaRPr sz="3200" dirty="0">
              <a:latin typeface="Crimson Text" panose="020B0604020202020204" charset="0"/>
              <a:ea typeface="Twentieth Century"/>
              <a:cs typeface="Twentieth Century"/>
              <a:sym typeface="Twentieth Century"/>
            </a:endParaRPr>
          </a:p>
        </p:txBody>
      </p:sp>
      <p:sp>
        <p:nvSpPr>
          <p:cNvPr id="3" name="Rectangle 2"/>
          <p:cNvSpPr/>
          <p:nvPr/>
        </p:nvSpPr>
        <p:spPr>
          <a:xfrm>
            <a:off x="457200" y="484012"/>
            <a:ext cx="8478982" cy="769441"/>
          </a:xfrm>
          <a:prstGeom prst="rect">
            <a:avLst/>
          </a:prstGeom>
        </p:spPr>
        <p:txBody>
          <a:bodyPr wrap="square">
            <a:spAutoFit/>
          </a:bodyPr>
          <a:lstStyle/>
          <a:p>
            <a:r>
              <a:rPr lang="en" sz="4400" b="1" dirty="0" smtClean="0">
                <a:solidFill>
                  <a:srgbClr val="514E61"/>
                </a:solidFill>
                <a:latin typeface="Helvetica Neue" panose="020B0604020202020204" charset="0"/>
                <a:sym typeface="Twentieth Century"/>
              </a:rPr>
              <a:t>Everyone Struggles With This</a:t>
            </a:r>
            <a:r>
              <a:rPr lang="en" sz="4000" b="1" dirty="0" smtClean="0">
                <a:solidFill>
                  <a:srgbClr val="514E61"/>
                </a:solidFill>
                <a:latin typeface="Helvetica Neue" panose="020B0604020202020204" charset="0"/>
                <a:sym typeface="Twentieth Century"/>
              </a:rPr>
              <a:t>	</a:t>
            </a:r>
            <a:endParaRPr lang="en-GB"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Google Shape;276;p53"/>
          <p:cNvSpPr txBox="1">
            <a:spLocks noGrp="1"/>
          </p:cNvSpPr>
          <p:nvPr>
            <p:ph type="title"/>
          </p:nvPr>
        </p:nvSpPr>
        <p:spPr>
          <a:xfrm>
            <a:off x="669725" y="162371"/>
            <a:ext cx="7804500" cy="571200"/>
          </a:xfrm>
          <a:prstGeom prst="rect">
            <a:avLst/>
          </a:prstGeom>
          <a:noFill/>
          <a:ln>
            <a:noFill/>
          </a:ln>
        </p:spPr>
        <p:txBody>
          <a:bodyPr spcFirstLastPara="1" wrap="square" lIns="32750" tIns="32750" rIns="32750" bIns="32750" anchor="ctr" anchorCtr="0">
            <a:noAutofit/>
          </a:bodyPr>
          <a:lstStyle/>
          <a:p>
            <a:pPr marL="0" marR="0" lvl="0" indent="0" algn="ctr" rtl="0">
              <a:lnSpc>
                <a:spcPct val="100000"/>
              </a:lnSpc>
              <a:spcBef>
                <a:spcPts val="0"/>
              </a:spcBef>
              <a:spcAft>
                <a:spcPts val="0"/>
              </a:spcAft>
              <a:buClr>
                <a:srgbClr val="514E61"/>
              </a:buClr>
              <a:buSzPts val="20800"/>
              <a:buFont typeface="Carme"/>
              <a:buNone/>
            </a:pPr>
            <a:r>
              <a:rPr lang="en" sz="4600" b="1" dirty="0">
                <a:solidFill>
                  <a:srgbClr val="514E61"/>
                </a:solidFill>
                <a:latin typeface="Helvetica Neue" panose="020B0604020202020204" charset="0"/>
                <a:ea typeface="Twentieth Century"/>
                <a:cs typeface="Twentieth Century"/>
                <a:sym typeface="Twentieth Century"/>
              </a:rPr>
              <a:t>Clarity Is Everything</a:t>
            </a:r>
            <a:endParaRPr sz="4600" dirty="0">
              <a:latin typeface="Helvetica Neue" panose="020B0604020202020204" charset="0"/>
            </a:endParaRPr>
          </a:p>
        </p:txBody>
      </p:sp>
      <p:sp>
        <p:nvSpPr>
          <p:cNvPr id="277" name="Google Shape;277;p53"/>
          <p:cNvSpPr txBox="1"/>
          <p:nvPr/>
        </p:nvSpPr>
        <p:spPr>
          <a:xfrm>
            <a:off x="669725" y="2041450"/>
            <a:ext cx="3540900" cy="12945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1800" dirty="0">
                <a:solidFill>
                  <a:schemeClr val="dk1"/>
                </a:solidFill>
                <a:latin typeface="Crimson Text" panose="020B0604020202020204" charset="0"/>
                <a:ea typeface="Twentieth Century"/>
                <a:cs typeface="Twentieth Century"/>
                <a:sym typeface="Twentieth Century"/>
              </a:rPr>
              <a:t>52% OF CLIENTS BELIEVE THAT</a:t>
            </a:r>
            <a:endParaRPr sz="1800" dirty="0">
              <a:solidFill>
                <a:schemeClr val="dk1"/>
              </a:solidFill>
              <a:latin typeface="Crimson Text" panose="020B0604020202020204" charset="0"/>
              <a:ea typeface="Twentieth Century"/>
              <a:cs typeface="Twentieth Century"/>
              <a:sym typeface="Twentieth Century"/>
            </a:endParaRPr>
          </a:p>
          <a:p>
            <a:pPr marL="0" lvl="0" indent="0" algn="l" rtl="0">
              <a:lnSpc>
                <a:spcPct val="115000"/>
              </a:lnSpc>
              <a:spcBef>
                <a:spcPts val="0"/>
              </a:spcBef>
              <a:spcAft>
                <a:spcPts val="0"/>
              </a:spcAft>
              <a:buClr>
                <a:schemeClr val="dk1"/>
              </a:buClr>
              <a:buSzPts val="1100"/>
              <a:buFont typeface="Arial"/>
              <a:buNone/>
            </a:pPr>
            <a:r>
              <a:rPr lang="en" sz="1800" dirty="0">
                <a:solidFill>
                  <a:schemeClr val="dk1"/>
                </a:solidFill>
                <a:latin typeface="Crimson Text" panose="020B0604020202020204" charset="0"/>
                <a:ea typeface="Twentieth Century"/>
                <a:cs typeface="Twentieth Century"/>
                <a:sym typeface="Twentieth Century"/>
              </a:rPr>
              <a:t>MOST AGENCY WEBSITES</a:t>
            </a:r>
            <a:endParaRPr sz="1800" dirty="0">
              <a:solidFill>
                <a:schemeClr val="dk1"/>
              </a:solidFill>
              <a:latin typeface="Crimson Text" panose="020B0604020202020204" charset="0"/>
              <a:ea typeface="Twentieth Century"/>
              <a:cs typeface="Twentieth Century"/>
              <a:sym typeface="Twentieth Century"/>
            </a:endParaRPr>
          </a:p>
          <a:p>
            <a:pPr marL="0" lvl="0" indent="0" algn="l" rtl="0">
              <a:lnSpc>
                <a:spcPct val="115000"/>
              </a:lnSpc>
              <a:spcBef>
                <a:spcPts val="0"/>
              </a:spcBef>
              <a:spcAft>
                <a:spcPts val="0"/>
              </a:spcAft>
              <a:buClr>
                <a:schemeClr val="dk1"/>
              </a:buClr>
              <a:buSzPts val="1100"/>
              <a:buFont typeface="Arial"/>
              <a:buNone/>
            </a:pPr>
            <a:r>
              <a:rPr lang="en" sz="1800" dirty="0">
                <a:solidFill>
                  <a:schemeClr val="dk1"/>
                </a:solidFill>
                <a:latin typeface="Crimson Text" panose="020B0604020202020204" charset="0"/>
                <a:ea typeface="Twentieth Century"/>
                <a:cs typeface="Twentieth Century"/>
                <a:sym typeface="Twentieth Century"/>
              </a:rPr>
              <a:t>FAIL TO COMMUNICATE</a:t>
            </a:r>
            <a:endParaRPr sz="1800" dirty="0">
              <a:solidFill>
                <a:schemeClr val="dk1"/>
              </a:solidFill>
              <a:latin typeface="Crimson Text" panose="020B0604020202020204" charset="0"/>
              <a:ea typeface="Twentieth Century"/>
              <a:cs typeface="Twentieth Century"/>
              <a:sym typeface="Twentieth Century"/>
            </a:endParaRPr>
          </a:p>
          <a:p>
            <a:pPr marL="0" lvl="0" indent="0" algn="l" rtl="0">
              <a:lnSpc>
                <a:spcPct val="115000"/>
              </a:lnSpc>
              <a:spcBef>
                <a:spcPts val="0"/>
              </a:spcBef>
              <a:spcAft>
                <a:spcPts val="0"/>
              </a:spcAft>
              <a:buClr>
                <a:schemeClr val="dk1"/>
              </a:buClr>
              <a:buSzPts val="1100"/>
              <a:buFont typeface="Arial"/>
              <a:buNone/>
            </a:pPr>
            <a:r>
              <a:rPr lang="en" sz="1800" dirty="0">
                <a:solidFill>
                  <a:schemeClr val="dk1"/>
                </a:solidFill>
                <a:latin typeface="Crimson Text" panose="020B0604020202020204" charset="0"/>
                <a:ea typeface="Twentieth Century"/>
                <a:cs typeface="Twentieth Century"/>
                <a:sym typeface="Twentieth Century"/>
              </a:rPr>
              <a:t>THE AGENCY’S DIFFERENCE</a:t>
            </a:r>
            <a:endParaRPr sz="1800" dirty="0">
              <a:latin typeface="Crimson Text" panose="020B0604020202020204" charset="0"/>
              <a:ea typeface="Twentieth Century"/>
              <a:cs typeface="Twentieth Century"/>
              <a:sym typeface="Twentieth Century"/>
            </a:endParaRPr>
          </a:p>
        </p:txBody>
      </p:sp>
      <p:sp>
        <p:nvSpPr>
          <p:cNvPr id="278" name="Google Shape;278;p53"/>
          <p:cNvSpPr txBox="1"/>
          <p:nvPr/>
        </p:nvSpPr>
        <p:spPr>
          <a:xfrm>
            <a:off x="4742100" y="2041525"/>
            <a:ext cx="4401900" cy="12945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1800" dirty="0">
                <a:solidFill>
                  <a:schemeClr val="dk1"/>
                </a:solidFill>
                <a:latin typeface="Crimson Text" panose="020B0604020202020204" charset="0"/>
                <a:ea typeface="Twentieth Century"/>
                <a:cs typeface="Twentieth Century"/>
                <a:sym typeface="Twentieth Century"/>
              </a:rPr>
              <a:t>95% OF CLIENTS WANT A</a:t>
            </a:r>
            <a:endParaRPr sz="1800" dirty="0">
              <a:solidFill>
                <a:schemeClr val="dk1"/>
              </a:solidFill>
              <a:latin typeface="Crimson Text" panose="020B0604020202020204" charset="0"/>
              <a:ea typeface="Twentieth Century"/>
              <a:cs typeface="Twentieth Century"/>
              <a:sym typeface="Twentieth Century"/>
            </a:endParaRPr>
          </a:p>
          <a:p>
            <a:pPr marL="0" lvl="0" indent="0" algn="l" rtl="0">
              <a:lnSpc>
                <a:spcPct val="115000"/>
              </a:lnSpc>
              <a:spcBef>
                <a:spcPts val="500"/>
              </a:spcBef>
              <a:spcAft>
                <a:spcPts val="0"/>
              </a:spcAft>
              <a:buClr>
                <a:schemeClr val="dk1"/>
              </a:buClr>
              <a:buSzPts val="1100"/>
              <a:buFont typeface="Arial"/>
              <a:buNone/>
            </a:pPr>
            <a:r>
              <a:rPr lang="en" sz="1800" dirty="0">
                <a:solidFill>
                  <a:schemeClr val="dk1"/>
                </a:solidFill>
                <a:latin typeface="Crimson Text" panose="020B0604020202020204" charset="0"/>
                <a:ea typeface="Twentieth Century"/>
                <a:cs typeface="Twentieth Century"/>
                <a:sym typeface="Twentieth Century"/>
              </a:rPr>
              <a:t>WEBSITE TO QUICKLY SHOW</a:t>
            </a:r>
            <a:endParaRPr sz="1800" dirty="0">
              <a:solidFill>
                <a:schemeClr val="dk1"/>
              </a:solidFill>
              <a:latin typeface="Crimson Text" panose="020B0604020202020204" charset="0"/>
              <a:ea typeface="Twentieth Century"/>
              <a:cs typeface="Twentieth Century"/>
              <a:sym typeface="Twentieth Century"/>
            </a:endParaRPr>
          </a:p>
          <a:p>
            <a:pPr marL="0" lvl="0" indent="0" algn="l" rtl="0">
              <a:lnSpc>
                <a:spcPct val="115000"/>
              </a:lnSpc>
              <a:spcBef>
                <a:spcPts val="500"/>
              </a:spcBef>
              <a:spcAft>
                <a:spcPts val="0"/>
              </a:spcAft>
              <a:buClr>
                <a:schemeClr val="dk1"/>
              </a:buClr>
              <a:buSzPts val="1100"/>
              <a:buFont typeface="Arial"/>
              <a:buNone/>
            </a:pPr>
            <a:r>
              <a:rPr lang="en" sz="1800" dirty="0">
                <a:solidFill>
                  <a:schemeClr val="dk1"/>
                </a:solidFill>
                <a:latin typeface="Crimson Text" panose="020B0604020202020204" charset="0"/>
                <a:ea typeface="Twentieth Century"/>
                <a:cs typeface="Twentieth Century"/>
                <a:sym typeface="Twentieth Century"/>
              </a:rPr>
              <a:t>THEM WHAT THE AGENCY IS</a:t>
            </a:r>
            <a:endParaRPr sz="1800" dirty="0">
              <a:solidFill>
                <a:schemeClr val="dk1"/>
              </a:solidFill>
              <a:latin typeface="Crimson Text" panose="020B0604020202020204" charset="0"/>
              <a:ea typeface="Twentieth Century"/>
              <a:cs typeface="Twentieth Century"/>
              <a:sym typeface="Twentieth Century"/>
            </a:endParaRPr>
          </a:p>
          <a:p>
            <a:pPr marL="0" lvl="0" indent="0" algn="l" rtl="0">
              <a:lnSpc>
                <a:spcPct val="115000"/>
              </a:lnSpc>
              <a:spcBef>
                <a:spcPts val="500"/>
              </a:spcBef>
              <a:spcAft>
                <a:spcPts val="500"/>
              </a:spcAft>
              <a:buClr>
                <a:schemeClr val="dk1"/>
              </a:buClr>
              <a:buSzPts val="1100"/>
              <a:buFont typeface="Arial"/>
              <a:buNone/>
            </a:pPr>
            <a:r>
              <a:rPr lang="en" sz="1800" dirty="0">
                <a:solidFill>
                  <a:schemeClr val="dk1"/>
                </a:solidFill>
                <a:latin typeface="Crimson Text" panose="020B0604020202020204" charset="0"/>
                <a:ea typeface="Twentieth Century"/>
                <a:cs typeface="Twentieth Century"/>
                <a:sym typeface="Twentieth Century"/>
              </a:rPr>
              <a:t>BEST AT</a:t>
            </a:r>
            <a:endParaRPr sz="1800" dirty="0">
              <a:latin typeface="Crimson Text" panose="020B0604020202020204" charset="0"/>
              <a:ea typeface="Twentieth Century"/>
              <a:cs typeface="Twentieth Century"/>
              <a:sym typeface="Twentieth Century"/>
            </a:endParaRPr>
          </a:p>
        </p:txBody>
      </p:sp>
      <p:sp>
        <p:nvSpPr>
          <p:cNvPr id="279" name="Google Shape;279;p53"/>
          <p:cNvSpPr txBox="1"/>
          <p:nvPr/>
        </p:nvSpPr>
        <p:spPr>
          <a:xfrm>
            <a:off x="789475" y="4194550"/>
            <a:ext cx="8019000" cy="857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Source: What The Clients Think Report 2018</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Google Shape;284;p54"/>
          <p:cNvSpPr txBox="1">
            <a:spLocks noGrp="1"/>
          </p:cNvSpPr>
          <p:nvPr>
            <p:ph type="title"/>
          </p:nvPr>
        </p:nvSpPr>
        <p:spPr>
          <a:xfrm>
            <a:off x="830675" y="-242700"/>
            <a:ext cx="7804500" cy="1268400"/>
          </a:xfrm>
          <a:prstGeom prst="rect">
            <a:avLst/>
          </a:prstGeom>
          <a:noFill/>
          <a:ln>
            <a:noFill/>
          </a:ln>
        </p:spPr>
        <p:txBody>
          <a:bodyPr spcFirstLastPara="1" wrap="square" lIns="32750" tIns="32750" rIns="32750" bIns="32750" anchor="ctr" anchorCtr="0">
            <a:noAutofit/>
          </a:bodyPr>
          <a:lstStyle/>
          <a:p>
            <a:pPr marL="0" marR="0" lvl="0" indent="0" algn="ctr" rtl="0">
              <a:lnSpc>
                <a:spcPct val="100000"/>
              </a:lnSpc>
              <a:spcBef>
                <a:spcPts val="0"/>
              </a:spcBef>
              <a:spcAft>
                <a:spcPts val="0"/>
              </a:spcAft>
              <a:buClr>
                <a:srgbClr val="514E61"/>
              </a:buClr>
              <a:buSzPts val="20800"/>
              <a:buFont typeface="Carme"/>
              <a:buNone/>
            </a:pPr>
            <a:r>
              <a:rPr lang="en" sz="4600" b="1" dirty="0">
                <a:solidFill>
                  <a:srgbClr val="514E61"/>
                </a:solidFill>
                <a:latin typeface="Helvetica Neue" panose="020B0604020202020204" charset="0"/>
                <a:ea typeface="Twentieth Century"/>
                <a:cs typeface="Twentieth Century"/>
                <a:sym typeface="Twentieth Century"/>
              </a:rPr>
              <a:t>Stand For Something</a:t>
            </a:r>
            <a:endParaRPr sz="4600" b="1" i="0" u="none" strike="noStrike" cap="none" dirty="0">
              <a:solidFill>
                <a:srgbClr val="514E61"/>
              </a:solidFill>
              <a:latin typeface="Helvetica Neue" panose="020B0604020202020204" charset="0"/>
              <a:ea typeface="Twentieth Century"/>
              <a:cs typeface="Twentieth Century"/>
              <a:sym typeface="Twentieth Century"/>
            </a:endParaRPr>
          </a:p>
        </p:txBody>
      </p:sp>
      <p:sp>
        <p:nvSpPr>
          <p:cNvPr id="285" name="Google Shape;285;p54"/>
          <p:cNvSpPr txBox="1"/>
          <p:nvPr/>
        </p:nvSpPr>
        <p:spPr>
          <a:xfrm>
            <a:off x="889800" y="1442600"/>
            <a:ext cx="8254200" cy="29685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2000" i="1" dirty="0">
                <a:solidFill>
                  <a:schemeClr val="dk1"/>
                </a:solidFill>
                <a:latin typeface="Crimson Text"/>
                <a:ea typeface="Crimson Text"/>
                <a:cs typeface="Crimson Text"/>
                <a:sym typeface="Crimson Text"/>
              </a:rPr>
              <a:t>“In interviews clients say; ‘They’re weaker strategically, they excel at digital, we go to them when we need real creativity’. In the same way, they prefer agency websites that lead them very quickly to what the agency is best at. This may be a particular service or discipline but it could also be an overarching approach. However one defines it, the</a:t>
            </a:r>
            <a:endParaRPr sz="2000" i="1" dirty="0">
              <a:solidFill>
                <a:schemeClr val="dk1"/>
              </a:solidFill>
              <a:latin typeface="Crimson Text"/>
              <a:ea typeface="Crimson Text"/>
              <a:cs typeface="Crimson Text"/>
              <a:sym typeface="Crimson Text"/>
            </a:endParaRPr>
          </a:p>
          <a:p>
            <a:pPr marL="0" lvl="0" indent="0" algn="l" rtl="0">
              <a:lnSpc>
                <a:spcPct val="115000"/>
              </a:lnSpc>
              <a:spcBef>
                <a:spcPts val="500"/>
              </a:spcBef>
              <a:spcAft>
                <a:spcPts val="500"/>
              </a:spcAft>
              <a:buNone/>
            </a:pPr>
            <a:r>
              <a:rPr lang="en" sz="2000" i="1" dirty="0">
                <a:solidFill>
                  <a:schemeClr val="dk1"/>
                </a:solidFill>
                <a:latin typeface="Crimson Text"/>
                <a:ea typeface="Crimson Text"/>
                <a:cs typeface="Crimson Text"/>
                <a:sym typeface="Crimson Text"/>
              </a:rPr>
              <a:t>agency has to stand for something”</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p55"/>
          <p:cNvSpPr txBox="1">
            <a:spLocks noGrp="1"/>
          </p:cNvSpPr>
          <p:nvPr>
            <p:ph type="title"/>
          </p:nvPr>
        </p:nvSpPr>
        <p:spPr>
          <a:xfrm>
            <a:off x="669725" y="-619325"/>
            <a:ext cx="7804500" cy="4169400"/>
          </a:xfrm>
          <a:prstGeom prst="rect">
            <a:avLst/>
          </a:prstGeom>
          <a:noFill/>
          <a:ln>
            <a:noFill/>
          </a:ln>
        </p:spPr>
        <p:txBody>
          <a:bodyPr spcFirstLastPara="1" wrap="square" lIns="32750" tIns="32750" rIns="32750" bIns="32750" anchor="ctr" anchorCtr="0">
            <a:noAutofit/>
          </a:bodyPr>
          <a:lstStyle/>
          <a:p>
            <a:pPr marL="0" marR="0" lvl="0" indent="0" algn="l" rtl="0">
              <a:lnSpc>
                <a:spcPct val="100000"/>
              </a:lnSpc>
              <a:spcBef>
                <a:spcPts val="0"/>
              </a:spcBef>
              <a:spcAft>
                <a:spcPts val="0"/>
              </a:spcAft>
              <a:buClr>
                <a:srgbClr val="514E61"/>
              </a:buClr>
              <a:buSzPts val="20800"/>
              <a:buFont typeface="Carme"/>
              <a:buNone/>
            </a:pPr>
            <a:endParaRPr b="1" dirty="0">
              <a:solidFill>
                <a:srgbClr val="514E61"/>
              </a:solidFill>
              <a:latin typeface="Twentieth Century"/>
              <a:ea typeface="Twentieth Century"/>
              <a:cs typeface="Twentieth Century"/>
              <a:sym typeface="Twentieth Century"/>
            </a:endParaRPr>
          </a:p>
          <a:p>
            <a:pPr marL="0" marR="0" lvl="0" indent="0" algn="l" rtl="0">
              <a:lnSpc>
                <a:spcPct val="100000"/>
              </a:lnSpc>
              <a:spcBef>
                <a:spcPts val="0"/>
              </a:spcBef>
              <a:spcAft>
                <a:spcPts val="0"/>
              </a:spcAft>
              <a:buClr>
                <a:srgbClr val="514E61"/>
              </a:buClr>
              <a:buSzPts val="20800"/>
              <a:buFont typeface="Carme"/>
              <a:buNone/>
            </a:pPr>
            <a:endParaRPr b="1" dirty="0">
              <a:solidFill>
                <a:srgbClr val="514E61"/>
              </a:solidFill>
              <a:latin typeface="Twentieth Century"/>
              <a:ea typeface="Twentieth Century"/>
              <a:cs typeface="Twentieth Century"/>
              <a:sym typeface="Twentieth Century"/>
            </a:endParaRPr>
          </a:p>
          <a:p>
            <a:pPr marL="3200400" lvl="0" indent="457200" algn="l" rtl="0">
              <a:spcBef>
                <a:spcPts val="0"/>
              </a:spcBef>
              <a:spcAft>
                <a:spcPts val="0"/>
              </a:spcAft>
              <a:buClr>
                <a:srgbClr val="514E61"/>
              </a:buClr>
              <a:buSzPts val="20800"/>
              <a:buFont typeface="Carme"/>
              <a:buNone/>
            </a:pPr>
            <a:r>
              <a:rPr lang="en" sz="4600" b="1" dirty="0" smtClean="0">
                <a:solidFill>
                  <a:srgbClr val="514E61"/>
                </a:solidFill>
                <a:latin typeface="Helvetica Neue" panose="020B0604020202020204" charset="0"/>
                <a:ea typeface="Twentieth Century"/>
                <a:cs typeface="Twentieth Century"/>
                <a:sym typeface="Twentieth Century"/>
              </a:rPr>
              <a:t>  *</a:t>
            </a:r>
            <a:r>
              <a:rPr lang="en" sz="4600" b="1" dirty="0">
                <a:solidFill>
                  <a:srgbClr val="514E61"/>
                </a:solidFill>
                <a:latin typeface="Helvetica Neue" panose="020B0604020202020204" charset="0"/>
                <a:ea typeface="Twentieth Century"/>
                <a:cs typeface="Twentieth Century"/>
                <a:sym typeface="Twentieth Century"/>
              </a:rPr>
              <a:t>WHO</a:t>
            </a:r>
            <a:endParaRPr sz="4600" b="1" dirty="0">
              <a:solidFill>
                <a:srgbClr val="514E61"/>
              </a:solidFill>
              <a:latin typeface="Helvetica Neue" panose="020B0604020202020204" charset="0"/>
              <a:ea typeface="Twentieth Century"/>
              <a:cs typeface="Twentieth Century"/>
              <a:sym typeface="Twentieth Century"/>
            </a:endParaRPr>
          </a:p>
          <a:p>
            <a:pPr marL="3200400" lvl="0" indent="457200" algn="l" rtl="0">
              <a:spcBef>
                <a:spcPts val="0"/>
              </a:spcBef>
              <a:spcAft>
                <a:spcPts val="0"/>
              </a:spcAft>
              <a:buClr>
                <a:srgbClr val="514E61"/>
              </a:buClr>
              <a:buSzPts val="20800"/>
              <a:buFont typeface="Carme"/>
              <a:buNone/>
            </a:pPr>
            <a:r>
              <a:rPr lang="en" sz="4600" b="1" dirty="0">
                <a:solidFill>
                  <a:srgbClr val="514E61"/>
                </a:solidFill>
                <a:latin typeface="Helvetica Neue" panose="020B0604020202020204" charset="0"/>
                <a:ea typeface="Twentieth Century"/>
                <a:cs typeface="Twentieth Century"/>
                <a:sym typeface="Twentieth Century"/>
              </a:rPr>
              <a:t> </a:t>
            </a:r>
            <a:r>
              <a:rPr lang="en" sz="4600" b="1" dirty="0" smtClean="0">
                <a:solidFill>
                  <a:srgbClr val="514E61"/>
                </a:solidFill>
                <a:latin typeface="Helvetica Neue" panose="020B0604020202020204" charset="0"/>
                <a:ea typeface="Twentieth Century"/>
                <a:cs typeface="Twentieth Century"/>
                <a:sym typeface="Twentieth Century"/>
              </a:rPr>
              <a:t> *</a:t>
            </a:r>
            <a:r>
              <a:rPr lang="en" sz="4600" b="1" dirty="0">
                <a:solidFill>
                  <a:srgbClr val="514E61"/>
                </a:solidFill>
                <a:latin typeface="Helvetica Neue" panose="020B0604020202020204" charset="0"/>
                <a:ea typeface="Twentieth Century"/>
                <a:cs typeface="Twentieth Century"/>
                <a:sym typeface="Twentieth Century"/>
              </a:rPr>
              <a:t>WHAT</a:t>
            </a:r>
            <a:endParaRPr sz="4600" b="1" dirty="0">
              <a:solidFill>
                <a:srgbClr val="514E61"/>
              </a:solidFill>
              <a:latin typeface="Helvetica Neue" panose="020B0604020202020204" charset="0"/>
              <a:ea typeface="Twentieth Century"/>
              <a:cs typeface="Twentieth Century"/>
              <a:sym typeface="Twentieth Century"/>
            </a:endParaRPr>
          </a:p>
          <a:p>
            <a:pPr marL="0" marR="0" lvl="0" indent="0" algn="l" rtl="0">
              <a:lnSpc>
                <a:spcPct val="100000"/>
              </a:lnSpc>
              <a:spcBef>
                <a:spcPts val="0"/>
              </a:spcBef>
              <a:spcAft>
                <a:spcPts val="0"/>
              </a:spcAft>
              <a:buClr>
                <a:srgbClr val="514E61"/>
              </a:buClr>
              <a:buSzPts val="20800"/>
              <a:buFont typeface="Carme"/>
              <a:buNone/>
            </a:pPr>
            <a:r>
              <a:rPr lang="en" sz="4600" b="1" dirty="0">
                <a:solidFill>
                  <a:srgbClr val="514E61"/>
                </a:solidFill>
                <a:latin typeface="Helvetica Neue" panose="020B0604020202020204" charset="0"/>
                <a:ea typeface="Twentieth Century"/>
                <a:cs typeface="Twentieth Century"/>
                <a:sym typeface="Twentieth Century"/>
              </a:rPr>
              <a:t>The 5 Keys </a:t>
            </a:r>
            <a:r>
              <a:rPr lang="en" sz="4600" b="1" dirty="0" smtClean="0">
                <a:solidFill>
                  <a:srgbClr val="514E61"/>
                </a:solidFill>
                <a:latin typeface="Helvetica Neue" panose="020B0604020202020204" charset="0"/>
                <a:ea typeface="Twentieth Century"/>
                <a:cs typeface="Twentieth Century"/>
                <a:sym typeface="Twentieth Century"/>
              </a:rPr>
              <a:t> {  *</a:t>
            </a:r>
            <a:r>
              <a:rPr lang="en" sz="4600" b="1" dirty="0">
                <a:solidFill>
                  <a:srgbClr val="514E61"/>
                </a:solidFill>
                <a:latin typeface="Helvetica Neue" panose="020B0604020202020204" charset="0"/>
                <a:ea typeface="Twentieth Century"/>
                <a:cs typeface="Twentieth Century"/>
                <a:sym typeface="Twentieth Century"/>
              </a:rPr>
              <a:t>HOW</a:t>
            </a:r>
            <a:endParaRPr sz="4600" b="1" dirty="0">
              <a:solidFill>
                <a:srgbClr val="514E61"/>
              </a:solidFill>
              <a:latin typeface="Helvetica Neue" panose="020B0604020202020204" charset="0"/>
              <a:ea typeface="Twentieth Century"/>
              <a:cs typeface="Twentieth Century"/>
              <a:sym typeface="Twentieth Century"/>
            </a:endParaRPr>
          </a:p>
          <a:p>
            <a:pPr marL="3200400" marR="0" lvl="0" indent="457200" algn="l" rtl="0">
              <a:lnSpc>
                <a:spcPct val="100000"/>
              </a:lnSpc>
              <a:spcBef>
                <a:spcPts val="0"/>
              </a:spcBef>
              <a:spcAft>
                <a:spcPts val="0"/>
              </a:spcAft>
              <a:buClr>
                <a:srgbClr val="514E61"/>
              </a:buClr>
              <a:buSzPts val="20800"/>
              <a:buFont typeface="Carme"/>
              <a:buNone/>
            </a:pPr>
            <a:r>
              <a:rPr lang="en" sz="4600" b="1" dirty="0" smtClean="0">
                <a:solidFill>
                  <a:srgbClr val="514E61"/>
                </a:solidFill>
                <a:latin typeface="Helvetica Neue" panose="020B0604020202020204" charset="0"/>
                <a:ea typeface="Twentieth Century"/>
                <a:cs typeface="Twentieth Century"/>
                <a:sym typeface="Twentieth Century"/>
              </a:rPr>
              <a:t>  *WHY-NOT</a:t>
            </a:r>
            <a:endParaRPr sz="4600" b="1" dirty="0">
              <a:solidFill>
                <a:srgbClr val="514E61"/>
              </a:solidFill>
              <a:latin typeface="Helvetica Neue" panose="020B0604020202020204" charset="0"/>
              <a:ea typeface="Twentieth Century"/>
              <a:cs typeface="Twentieth Century"/>
              <a:sym typeface="Twentieth Century"/>
            </a:endParaRPr>
          </a:p>
          <a:p>
            <a:pPr marL="3200400" marR="0" lvl="0" indent="457200" algn="l" rtl="0">
              <a:lnSpc>
                <a:spcPct val="100000"/>
              </a:lnSpc>
              <a:spcBef>
                <a:spcPts val="0"/>
              </a:spcBef>
              <a:spcAft>
                <a:spcPts val="0"/>
              </a:spcAft>
              <a:buClr>
                <a:srgbClr val="514E61"/>
              </a:buClr>
              <a:buSzPts val="20800"/>
              <a:buFont typeface="Carme"/>
              <a:buNone/>
            </a:pPr>
            <a:r>
              <a:rPr lang="en" sz="4600" b="1" dirty="0" smtClean="0">
                <a:solidFill>
                  <a:srgbClr val="514E61"/>
                </a:solidFill>
                <a:latin typeface="Helvetica Neue" panose="020B0604020202020204" charset="0"/>
                <a:ea typeface="Twentieth Century"/>
                <a:cs typeface="Twentieth Century"/>
                <a:sym typeface="Twentieth Century"/>
              </a:rPr>
              <a:t>  *</a:t>
            </a:r>
            <a:r>
              <a:rPr lang="en" sz="4600" b="1" dirty="0">
                <a:solidFill>
                  <a:srgbClr val="514E61"/>
                </a:solidFill>
                <a:latin typeface="Helvetica Neue" panose="020B0604020202020204" charset="0"/>
                <a:ea typeface="Twentieth Century"/>
                <a:cs typeface="Twentieth Century"/>
                <a:sym typeface="Twentieth Century"/>
              </a:rPr>
              <a:t>YOU</a:t>
            </a:r>
            <a:endParaRPr sz="4600" b="1" dirty="0">
              <a:solidFill>
                <a:srgbClr val="514E61"/>
              </a:solidFill>
              <a:latin typeface="Helvetica Neue" panose="020B0604020202020204" charset="0"/>
              <a:ea typeface="Twentieth Century"/>
              <a:cs typeface="Twentieth Century"/>
              <a:sym typeface="Twentieth Century"/>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p56"/>
          <p:cNvSpPr txBox="1">
            <a:spLocks noGrp="1"/>
          </p:cNvSpPr>
          <p:nvPr>
            <p:ph type="title"/>
          </p:nvPr>
        </p:nvSpPr>
        <p:spPr>
          <a:xfrm>
            <a:off x="669725" y="162401"/>
            <a:ext cx="7804500" cy="3999300"/>
          </a:xfrm>
          <a:prstGeom prst="rect">
            <a:avLst/>
          </a:prstGeom>
          <a:noFill/>
          <a:ln>
            <a:noFill/>
          </a:ln>
        </p:spPr>
        <p:txBody>
          <a:bodyPr spcFirstLastPara="1" wrap="square" lIns="32750" tIns="32750" rIns="32750" bIns="32750" anchor="ctr" anchorCtr="0">
            <a:noAutofit/>
          </a:bodyPr>
          <a:lstStyle/>
          <a:p>
            <a:pPr marL="0" marR="0" lvl="0" indent="0" algn="ctr" rtl="0">
              <a:lnSpc>
                <a:spcPct val="100000"/>
              </a:lnSpc>
              <a:spcBef>
                <a:spcPts val="0"/>
              </a:spcBef>
              <a:spcAft>
                <a:spcPts val="0"/>
              </a:spcAft>
              <a:buClr>
                <a:srgbClr val="514E61"/>
              </a:buClr>
              <a:buSzPts val="20800"/>
              <a:buFont typeface="Carme"/>
              <a:buNone/>
            </a:pPr>
            <a:r>
              <a:rPr lang="en" sz="4600" b="1" dirty="0">
                <a:solidFill>
                  <a:srgbClr val="514E61"/>
                </a:solidFill>
                <a:latin typeface="Helvetica Neue" panose="020B0604020202020204" charset="0"/>
                <a:ea typeface="Twentieth Century"/>
                <a:cs typeface="Twentieth Century"/>
                <a:sym typeface="Twentieth Century"/>
              </a:rPr>
              <a:t>Key 1: WHO</a:t>
            </a:r>
            <a:endParaRPr sz="4600" dirty="0">
              <a:latin typeface="Helvetica Neue" panose="020B06040202020202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Google Shape;300;p57"/>
          <p:cNvSpPr txBox="1">
            <a:spLocks noGrp="1"/>
          </p:cNvSpPr>
          <p:nvPr>
            <p:ph type="title"/>
          </p:nvPr>
        </p:nvSpPr>
        <p:spPr>
          <a:xfrm>
            <a:off x="669725" y="162371"/>
            <a:ext cx="7804500" cy="571200"/>
          </a:xfrm>
          <a:prstGeom prst="rect">
            <a:avLst/>
          </a:prstGeom>
          <a:noFill/>
          <a:ln>
            <a:noFill/>
          </a:ln>
        </p:spPr>
        <p:txBody>
          <a:bodyPr spcFirstLastPara="1" wrap="square" lIns="32750" tIns="32750" rIns="32750" bIns="32750" anchor="ctr" anchorCtr="0">
            <a:noAutofit/>
          </a:bodyPr>
          <a:lstStyle/>
          <a:p>
            <a:pPr marL="0" marR="0" lvl="0" indent="0" algn="ctr" rtl="0">
              <a:lnSpc>
                <a:spcPct val="100000"/>
              </a:lnSpc>
              <a:spcBef>
                <a:spcPts val="0"/>
              </a:spcBef>
              <a:spcAft>
                <a:spcPts val="0"/>
              </a:spcAft>
              <a:buClr>
                <a:srgbClr val="514E61"/>
              </a:buClr>
              <a:buSzPts val="20800"/>
              <a:buFont typeface="Carme"/>
              <a:buNone/>
            </a:pPr>
            <a:r>
              <a:rPr lang="en" sz="4600" b="1" dirty="0">
                <a:solidFill>
                  <a:srgbClr val="514E61"/>
                </a:solidFill>
                <a:latin typeface="Helvetica Neue" panose="020B0604020202020204" charset="0"/>
                <a:ea typeface="Twentieth Century"/>
                <a:cs typeface="Twentieth Century"/>
                <a:sym typeface="Twentieth Century"/>
              </a:rPr>
              <a:t>Key 1: WHO</a:t>
            </a:r>
            <a:endParaRPr sz="4600" dirty="0">
              <a:latin typeface="Helvetica Neue" panose="020B0604020202020204" charset="0"/>
            </a:endParaRPr>
          </a:p>
        </p:txBody>
      </p:sp>
      <p:graphicFrame>
        <p:nvGraphicFramePr>
          <p:cNvPr id="301" name="Google Shape;301;p57"/>
          <p:cNvGraphicFramePr/>
          <p:nvPr/>
        </p:nvGraphicFramePr>
        <p:xfrm>
          <a:off x="1029275" y="990388"/>
          <a:ext cx="7099525" cy="2986830"/>
        </p:xfrm>
        <a:graphic>
          <a:graphicData uri="http://schemas.openxmlformats.org/drawingml/2006/table">
            <a:tbl>
              <a:tblPr>
                <a:noFill/>
                <a:tableStyleId>{9C346921-62E1-457A-867B-FF7CC96C6A89}</a:tableStyleId>
              </a:tblPr>
              <a:tblGrid>
                <a:gridCol w="1359025"/>
                <a:gridCol w="1435125"/>
                <a:gridCol w="1435125"/>
                <a:gridCol w="1435125"/>
                <a:gridCol w="1435125"/>
              </a:tblGrid>
              <a:tr h="556750">
                <a:tc>
                  <a:txBody>
                    <a:bodyPr/>
                    <a:lstStyle/>
                    <a:p>
                      <a:pPr marL="0" lvl="0" indent="0" algn="l" rtl="0">
                        <a:spcBef>
                          <a:spcPts val="0"/>
                        </a:spcBef>
                        <a:spcAft>
                          <a:spcPts val="0"/>
                        </a:spcAft>
                        <a:buNone/>
                      </a:pPr>
                      <a:r>
                        <a:rPr lang="en">
                          <a:solidFill>
                            <a:srgbClr val="F6B26B"/>
                          </a:solidFill>
                          <a:latin typeface="Twentieth Century"/>
                          <a:ea typeface="Twentieth Century"/>
                          <a:cs typeface="Twentieth Century"/>
                          <a:sym typeface="Twentieth Century"/>
                        </a:rPr>
                        <a:t>CLIENT</a:t>
                      </a:r>
                      <a:endParaRPr>
                        <a:solidFill>
                          <a:srgbClr val="F6B26B"/>
                        </a:solidFill>
                        <a:latin typeface="Twentieth Century"/>
                        <a:ea typeface="Twentieth Century"/>
                        <a:cs typeface="Twentieth Century"/>
                        <a:sym typeface="Twentieth Century"/>
                      </a:endParaRPr>
                    </a:p>
                  </a:txBody>
                  <a:tcPr marL="91425" marR="91425" marT="91425" marB="91425">
                    <a:solidFill>
                      <a:srgbClr val="666666"/>
                    </a:solidFill>
                  </a:tcPr>
                </a:tc>
                <a:tc>
                  <a:txBody>
                    <a:bodyPr/>
                    <a:lstStyle/>
                    <a:p>
                      <a:pPr marL="0" lvl="0" indent="0" algn="l" rtl="0">
                        <a:spcBef>
                          <a:spcPts val="0"/>
                        </a:spcBef>
                        <a:spcAft>
                          <a:spcPts val="0"/>
                        </a:spcAft>
                        <a:buNone/>
                      </a:pPr>
                      <a:r>
                        <a:rPr lang="en">
                          <a:solidFill>
                            <a:srgbClr val="F6B26B"/>
                          </a:solidFill>
                          <a:latin typeface="Twentieth Century"/>
                          <a:ea typeface="Twentieth Century"/>
                          <a:cs typeface="Twentieth Century"/>
                          <a:sym typeface="Twentieth Century"/>
                        </a:rPr>
                        <a:t>PROFITABILITY SCORE /10</a:t>
                      </a:r>
                      <a:endParaRPr>
                        <a:solidFill>
                          <a:srgbClr val="F6B26B"/>
                        </a:solidFill>
                        <a:latin typeface="Twentieth Century"/>
                        <a:ea typeface="Twentieth Century"/>
                        <a:cs typeface="Twentieth Century"/>
                        <a:sym typeface="Twentieth Century"/>
                      </a:endParaRPr>
                    </a:p>
                  </a:txBody>
                  <a:tcPr marL="91425" marR="91425" marT="91425" marB="91425">
                    <a:solidFill>
                      <a:srgbClr val="666666"/>
                    </a:solidFill>
                  </a:tcPr>
                </a:tc>
                <a:tc>
                  <a:txBody>
                    <a:bodyPr/>
                    <a:lstStyle/>
                    <a:p>
                      <a:pPr marL="0" lvl="0" indent="0" algn="l" rtl="0">
                        <a:spcBef>
                          <a:spcPts val="0"/>
                        </a:spcBef>
                        <a:spcAft>
                          <a:spcPts val="0"/>
                        </a:spcAft>
                        <a:buNone/>
                      </a:pPr>
                      <a:r>
                        <a:rPr lang="en">
                          <a:solidFill>
                            <a:srgbClr val="F6B26B"/>
                          </a:solidFill>
                          <a:latin typeface="Twentieth Century"/>
                          <a:ea typeface="Twentieth Century"/>
                          <a:cs typeface="Twentieth Century"/>
                          <a:sym typeface="Twentieth Century"/>
                        </a:rPr>
                        <a:t>ENJOYMENT SCORE /10</a:t>
                      </a:r>
                      <a:endParaRPr>
                        <a:solidFill>
                          <a:srgbClr val="F6B26B"/>
                        </a:solidFill>
                        <a:latin typeface="Twentieth Century"/>
                        <a:ea typeface="Twentieth Century"/>
                        <a:cs typeface="Twentieth Century"/>
                        <a:sym typeface="Twentieth Century"/>
                      </a:endParaRPr>
                    </a:p>
                  </a:txBody>
                  <a:tcPr marL="91425" marR="91425" marT="91425" marB="91425">
                    <a:solidFill>
                      <a:srgbClr val="666666"/>
                    </a:solidFill>
                  </a:tcPr>
                </a:tc>
                <a:tc>
                  <a:txBody>
                    <a:bodyPr/>
                    <a:lstStyle/>
                    <a:p>
                      <a:pPr marL="0" lvl="0" indent="0" algn="l" rtl="0">
                        <a:spcBef>
                          <a:spcPts val="0"/>
                        </a:spcBef>
                        <a:spcAft>
                          <a:spcPts val="0"/>
                        </a:spcAft>
                        <a:buNone/>
                      </a:pPr>
                      <a:r>
                        <a:rPr lang="en">
                          <a:solidFill>
                            <a:srgbClr val="F6B26B"/>
                          </a:solidFill>
                          <a:latin typeface="Twentieth Century"/>
                          <a:ea typeface="Twentieth Century"/>
                          <a:cs typeface="Twentieth Century"/>
                          <a:sym typeface="Twentieth Century"/>
                        </a:rPr>
                        <a:t>VISION SCORE /10</a:t>
                      </a:r>
                      <a:endParaRPr>
                        <a:solidFill>
                          <a:srgbClr val="F6B26B"/>
                        </a:solidFill>
                        <a:latin typeface="Twentieth Century"/>
                        <a:ea typeface="Twentieth Century"/>
                        <a:cs typeface="Twentieth Century"/>
                        <a:sym typeface="Twentieth Century"/>
                      </a:endParaRPr>
                    </a:p>
                  </a:txBody>
                  <a:tcPr marL="91425" marR="91425" marT="91425" marB="91425">
                    <a:lnR w="9525" cap="flat" cmpd="sng">
                      <a:solidFill>
                        <a:srgbClr val="999999"/>
                      </a:solidFill>
                      <a:prstDash val="solid"/>
                      <a:round/>
                      <a:headEnd type="none" w="sm" len="sm"/>
                      <a:tailEnd type="none" w="sm" len="sm"/>
                    </a:lnR>
                    <a:solidFill>
                      <a:srgbClr val="666666"/>
                    </a:solidFill>
                  </a:tcPr>
                </a:tc>
                <a:tc>
                  <a:txBody>
                    <a:bodyPr/>
                    <a:lstStyle/>
                    <a:p>
                      <a:pPr marL="0" lvl="0" indent="0" algn="l" rtl="0">
                        <a:spcBef>
                          <a:spcPts val="0"/>
                        </a:spcBef>
                        <a:spcAft>
                          <a:spcPts val="0"/>
                        </a:spcAft>
                        <a:buNone/>
                      </a:pPr>
                      <a:r>
                        <a:rPr lang="en">
                          <a:solidFill>
                            <a:srgbClr val="434343"/>
                          </a:solidFill>
                          <a:latin typeface="Twentieth Century"/>
                          <a:ea typeface="Twentieth Century"/>
                          <a:cs typeface="Twentieth Century"/>
                          <a:sym typeface="Twentieth Century"/>
                        </a:rPr>
                        <a:t>TOTAL SCORE /30</a:t>
                      </a:r>
                      <a:endParaRPr>
                        <a:solidFill>
                          <a:srgbClr val="434343"/>
                        </a:solidFill>
                        <a:latin typeface="Twentieth Century"/>
                        <a:ea typeface="Twentieth Century"/>
                        <a:cs typeface="Twentieth Century"/>
                        <a:sym typeface="Twentieth Century"/>
                      </a:endParaRPr>
                    </a:p>
                  </a:txBody>
                  <a:tcPr marL="91425" marR="91425" marT="91425" marB="91425">
                    <a:lnL w="9525" cap="flat" cmpd="sng">
                      <a:solidFill>
                        <a:srgbClr val="999999"/>
                      </a:solidFill>
                      <a:prstDash val="solid"/>
                      <a:round/>
                      <a:headEnd type="none" w="sm" len="sm"/>
                      <a:tailEnd type="none" w="sm" len="sm"/>
                    </a:lnL>
                    <a:lnR w="9525" cap="flat" cmpd="sng">
                      <a:solidFill>
                        <a:srgbClr val="999999"/>
                      </a:solidFill>
                      <a:prstDash val="solid"/>
                      <a:round/>
                      <a:headEnd type="none" w="sm" len="sm"/>
                      <a:tailEnd type="none" w="sm" len="sm"/>
                    </a:lnR>
                    <a:lnT w="9525" cap="flat" cmpd="sng">
                      <a:solidFill>
                        <a:srgbClr val="999999"/>
                      </a:solidFill>
                      <a:prstDash val="solid"/>
                      <a:round/>
                      <a:headEnd type="none" w="sm" len="sm"/>
                      <a:tailEnd type="none" w="sm" len="sm"/>
                    </a:lnT>
                    <a:lnB w="9525" cap="flat" cmpd="sng">
                      <a:solidFill>
                        <a:srgbClr val="999999"/>
                      </a:solidFill>
                      <a:prstDash val="solid"/>
                      <a:round/>
                      <a:headEnd type="none" w="sm" len="sm"/>
                      <a:tailEnd type="none" w="sm" len="sm"/>
                    </a:lnB>
                    <a:solidFill>
                      <a:srgbClr val="F6B26B"/>
                    </a:solidFill>
                  </a:tcPr>
                </a:tc>
              </a:tr>
              <a:tr h="333575">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lnT w="9525" cap="flat" cmpd="sng">
                      <a:solidFill>
                        <a:srgbClr val="999999"/>
                      </a:solidFill>
                      <a:prstDash val="solid"/>
                      <a:round/>
                      <a:headEnd type="none" w="sm" len="sm"/>
                      <a:tailEnd type="none" w="sm" len="sm"/>
                    </a:lnT>
                  </a:tcPr>
                </a:tc>
              </a:tr>
              <a:tr h="333575">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r>
              <a:tr h="366450">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r>
              <a:tr h="366450">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r>
              <a:tr h="333575">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r>
              <a:tr h="333575">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r>
            </a:tbl>
          </a:graphicData>
        </a:graphic>
      </p:graphicFrame>
      <p:sp>
        <p:nvSpPr>
          <p:cNvPr id="302" name="Google Shape;302;p57"/>
          <p:cNvSpPr txBox="1"/>
          <p:nvPr/>
        </p:nvSpPr>
        <p:spPr>
          <a:xfrm>
            <a:off x="1028700" y="4297575"/>
            <a:ext cx="5882125" cy="271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600" dirty="0">
                <a:latin typeface="Crimson Text" panose="020B0604020202020204" charset="0"/>
                <a:ea typeface="Twentieth Century"/>
                <a:cs typeface="Twentieth Century"/>
                <a:sym typeface="Twentieth Century"/>
              </a:rPr>
              <a:t>Credit: Agency Game Plan from www. lucysnellonline.com</a:t>
            </a:r>
            <a:endParaRPr sz="1600" dirty="0">
              <a:latin typeface="Crimson Text" panose="020B0604020202020204" charset="0"/>
              <a:ea typeface="Twentieth Century"/>
              <a:cs typeface="Twentieth Century"/>
              <a:sym typeface="Twentieth Century"/>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Google Shape;307;p58"/>
          <p:cNvSpPr txBox="1">
            <a:spLocks noGrp="1"/>
          </p:cNvSpPr>
          <p:nvPr>
            <p:ph type="title"/>
          </p:nvPr>
        </p:nvSpPr>
        <p:spPr>
          <a:xfrm>
            <a:off x="669725" y="234380"/>
            <a:ext cx="7804500" cy="1132200"/>
          </a:xfrm>
          <a:prstGeom prst="rect">
            <a:avLst/>
          </a:prstGeom>
          <a:noFill/>
          <a:ln>
            <a:noFill/>
          </a:ln>
        </p:spPr>
        <p:txBody>
          <a:bodyPr spcFirstLastPara="1" wrap="square" lIns="32750" tIns="32750" rIns="32750" bIns="32750" anchor="ctr" anchorCtr="0">
            <a:noAutofit/>
          </a:bodyPr>
          <a:lstStyle/>
          <a:p>
            <a:pPr marL="0" marR="0" lvl="0" indent="0" algn="ctr" rtl="0">
              <a:lnSpc>
                <a:spcPct val="100000"/>
              </a:lnSpc>
              <a:spcBef>
                <a:spcPts val="0"/>
              </a:spcBef>
              <a:spcAft>
                <a:spcPts val="0"/>
              </a:spcAft>
              <a:buClr>
                <a:srgbClr val="514E61"/>
              </a:buClr>
              <a:buSzPts val="20800"/>
              <a:buFont typeface="Carme"/>
              <a:buNone/>
            </a:pPr>
            <a:r>
              <a:rPr lang="en" sz="4600" b="1" dirty="0">
                <a:solidFill>
                  <a:srgbClr val="514E61"/>
                </a:solidFill>
                <a:latin typeface="Helvetica Neue" panose="020B0604020202020204" charset="0"/>
                <a:ea typeface="Twentieth Century"/>
                <a:cs typeface="Twentieth Century"/>
                <a:sym typeface="Twentieth Century"/>
              </a:rPr>
              <a:t>Niching Nuances</a:t>
            </a:r>
            <a:endParaRPr sz="4600" dirty="0">
              <a:latin typeface="Helvetica Neue" panose="020B0604020202020204" charset="0"/>
            </a:endParaRPr>
          </a:p>
        </p:txBody>
      </p:sp>
      <p:sp>
        <p:nvSpPr>
          <p:cNvPr id="308" name="Google Shape;308;p58"/>
          <p:cNvSpPr txBox="1"/>
          <p:nvPr/>
        </p:nvSpPr>
        <p:spPr>
          <a:xfrm>
            <a:off x="1527775" y="1875775"/>
            <a:ext cx="7353600" cy="1323900"/>
          </a:xfrm>
          <a:prstGeom prst="rect">
            <a:avLst/>
          </a:prstGeom>
          <a:noFill/>
          <a:ln>
            <a:noFill/>
          </a:ln>
        </p:spPr>
        <p:txBody>
          <a:bodyPr spcFirstLastPara="1" wrap="square" lIns="91425" tIns="91425" rIns="91425" bIns="91425" anchor="t" anchorCtr="0">
            <a:noAutofit/>
          </a:bodyPr>
          <a:lstStyle/>
          <a:p>
            <a:pPr marL="457200" lvl="0" indent="-381000" algn="l" rtl="0">
              <a:spcBef>
                <a:spcPts val="0"/>
              </a:spcBef>
              <a:spcAft>
                <a:spcPts val="0"/>
              </a:spcAft>
              <a:buSzPts val="2400"/>
              <a:buFont typeface="Crimson Text"/>
              <a:buChar char="●"/>
            </a:pPr>
            <a:r>
              <a:rPr lang="en" sz="2400">
                <a:latin typeface="Crimson Text"/>
                <a:ea typeface="Crimson Text"/>
                <a:cs typeface="Crimson Text"/>
                <a:sym typeface="Crimson Text"/>
              </a:rPr>
              <a:t>Don’t niche at all!</a:t>
            </a:r>
            <a:endParaRPr sz="2400">
              <a:latin typeface="Crimson Text"/>
              <a:ea typeface="Crimson Text"/>
              <a:cs typeface="Crimson Text"/>
              <a:sym typeface="Crimson Text"/>
            </a:endParaRPr>
          </a:p>
          <a:p>
            <a:pPr marL="457200" lvl="0" indent="0" algn="l" rtl="0">
              <a:spcBef>
                <a:spcPts val="0"/>
              </a:spcBef>
              <a:spcAft>
                <a:spcPts val="0"/>
              </a:spcAft>
              <a:buNone/>
            </a:pPr>
            <a:endParaRPr sz="2400">
              <a:latin typeface="Crimson Text"/>
              <a:ea typeface="Crimson Text"/>
              <a:cs typeface="Crimson Text"/>
              <a:sym typeface="Crimson Text"/>
            </a:endParaRPr>
          </a:p>
          <a:p>
            <a:pPr marL="457200" lvl="0" indent="-381000" algn="l" rtl="0">
              <a:spcBef>
                <a:spcPts val="0"/>
              </a:spcBef>
              <a:spcAft>
                <a:spcPts val="0"/>
              </a:spcAft>
              <a:buSzPts val="2400"/>
              <a:buFont typeface="Crimson Text"/>
              <a:buChar char="●"/>
            </a:pPr>
            <a:r>
              <a:rPr lang="en" sz="2400">
                <a:latin typeface="Crimson Text"/>
                <a:ea typeface="Crimson Text"/>
                <a:cs typeface="Crimson Text"/>
                <a:sym typeface="Crimson Text"/>
              </a:rPr>
              <a:t>Micro-niche</a:t>
            </a:r>
            <a:endParaRPr sz="2400">
              <a:latin typeface="Crimson Text"/>
              <a:ea typeface="Crimson Text"/>
              <a:cs typeface="Crimson Text"/>
              <a:sym typeface="Crimson Text"/>
            </a:endParaRPr>
          </a:p>
          <a:p>
            <a:pPr marL="457200" lvl="0" indent="0" algn="l" rtl="0">
              <a:spcBef>
                <a:spcPts val="0"/>
              </a:spcBef>
              <a:spcAft>
                <a:spcPts val="0"/>
              </a:spcAft>
              <a:buNone/>
            </a:pPr>
            <a:endParaRPr sz="2400">
              <a:latin typeface="Crimson Text"/>
              <a:ea typeface="Crimson Text"/>
              <a:cs typeface="Crimson Text"/>
              <a:sym typeface="Crimson Text"/>
            </a:endParaRPr>
          </a:p>
          <a:p>
            <a:pPr marL="457200" lvl="0" indent="-381000" algn="l" rtl="0">
              <a:spcBef>
                <a:spcPts val="0"/>
              </a:spcBef>
              <a:spcAft>
                <a:spcPts val="0"/>
              </a:spcAft>
              <a:buSzPts val="2400"/>
              <a:buFont typeface="Crimson Text"/>
              <a:buChar char="●"/>
            </a:pPr>
            <a:r>
              <a:rPr lang="en" sz="2400">
                <a:latin typeface="Crimson Text"/>
                <a:ea typeface="Crimson Text"/>
                <a:cs typeface="Crimson Text"/>
                <a:sym typeface="Crimson Text"/>
              </a:rPr>
              <a:t>Niche on personality type</a:t>
            </a:r>
            <a:endParaRPr sz="2400">
              <a:latin typeface="Crimson Text"/>
              <a:ea typeface="Crimson Text"/>
              <a:cs typeface="Crimson Text"/>
              <a:sym typeface="Crimson Text"/>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HAA x FB Template">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719</Words>
  <Application>Microsoft Office PowerPoint</Application>
  <PresentationFormat>On-screen Show (16:9)</PresentationFormat>
  <Paragraphs>130</Paragraphs>
  <Slides>25</Slides>
  <Notes>25</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25</vt:i4>
      </vt:variant>
    </vt:vector>
  </HeadingPairs>
  <TitlesOfParts>
    <vt:vector size="35" baseType="lpstr">
      <vt:lpstr>Arial</vt:lpstr>
      <vt:lpstr>Crimson Text</vt:lpstr>
      <vt:lpstr>Helvetica Neue</vt:lpstr>
      <vt:lpstr>Oswald</vt:lpstr>
      <vt:lpstr>Helvetica Neue Light</vt:lpstr>
      <vt:lpstr>Carme</vt:lpstr>
      <vt:lpstr>Twentieth Century</vt:lpstr>
      <vt:lpstr>Simple Light</vt:lpstr>
      <vt:lpstr>HAA x FB Template</vt:lpstr>
      <vt:lpstr>White</vt:lpstr>
      <vt:lpstr>Bottle Your Brilliance  Get More Clients</vt:lpstr>
      <vt:lpstr>Why Bottle Your Brilliance?</vt:lpstr>
      <vt:lpstr>Sad fact: we‘re not terribly good at doing for ourselves what we do for our clients</vt:lpstr>
      <vt:lpstr>Clarity Is Everything</vt:lpstr>
      <vt:lpstr>Stand For Something</vt:lpstr>
      <vt:lpstr>    *WHO   *WHAT The 5 Keys  {  *HOW   *WHY-NOT   *YOU</vt:lpstr>
      <vt:lpstr>Key 1: WHO</vt:lpstr>
      <vt:lpstr>Key 1: WHO</vt:lpstr>
      <vt:lpstr>Niching Nuances</vt:lpstr>
      <vt:lpstr>Key 2: WHAT</vt:lpstr>
      <vt:lpstr>Key 2: WHAT</vt:lpstr>
      <vt:lpstr>Don’t forget the WHERE</vt:lpstr>
      <vt:lpstr>Key 3: HOW</vt:lpstr>
      <vt:lpstr>Key 3: HOW</vt:lpstr>
      <vt:lpstr>Can you bottle the HOW?</vt:lpstr>
      <vt:lpstr>Key 4: WHY NOT</vt:lpstr>
      <vt:lpstr>Key 4: WHY NOT</vt:lpstr>
      <vt:lpstr>Lead with WHY NOT</vt:lpstr>
      <vt:lpstr>Key 5: YOU</vt:lpstr>
      <vt:lpstr>Key 5: YOU</vt:lpstr>
      <vt:lpstr>Key 5: YOU</vt:lpstr>
      <vt:lpstr>Put It Together</vt:lpstr>
      <vt:lpstr>Put It Together</vt:lpstr>
      <vt:lpstr>Play With The Volume  Play with the volume, play with the language  Find a message you can own and believe in   If you don’t believe in it, no-one else will either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Bottle Your Brilliance  Get More Clients</dc:title>
  <dc:creator>Anna</dc:creator>
  <cp:lastModifiedBy>Dave</cp:lastModifiedBy>
  <cp:revision>9</cp:revision>
  <dcterms:modified xsi:type="dcterms:W3CDTF">2018-10-15T10:26:33Z</dcterms:modified>
</cp:coreProperties>
</file>